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 id="2147483816" r:id="rId2"/>
  </p:sldMasterIdLst>
  <p:notesMasterIdLst>
    <p:notesMasterId r:id="rId33"/>
  </p:notesMasterIdLst>
  <p:sldIdLst>
    <p:sldId id="256" r:id="rId3"/>
    <p:sldId id="257" r:id="rId4"/>
    <p:sldId id="280" r:id="rId5"/>
    <p:sldId id="281" r:id="rId6"/>
    <p:sldId id="282" r:id="rId7"/>
    <p:sldId id="283" r:id="rId8"/>
    <p:sldId id="261" r:id="rId9"/>
    <p:sldId id="286" r:id="rId10"/>
    <p:sldId id="263" r:id="rId11"/>
    <p:sldId id="287" r:id="rId12"/>
    <p:sldId id="288" r:id="rId13"/>
    <p:sldId id="264" r:id="rId14"/>
    <p:sldId id="291" r:id="rId15"/>
    <p:sldId id="277" r:id="rId16"/>
    <p:sldId id="278" r:id="rId17"/>
    <p:sldId id="268" r:id="rId18"/>
    <p:sldId id="273" r:id="rId19"/>
    <p:sldId id="289" r:id="rId20"/>
    <p:sldId id="265" r:id="rId21"/>
    <p:sldId id="267" r:id="rId22"/>
    <p:sldId id="266" r:id="rId23"/>
    <p:sldId id="285" r:id="rId24"/>
    <p:sldId id="269" r:id="rId25"/>
    <p:sldId id="290" r:id="rId26"/>
    <p:sldId id="270" r:id="rId27"/>
    <p:sldId id="271" r:id="rId28"/>
    <p:sldId id="284" r:id="rId29"/>
    <p:sldId id="260" r:id="rId30"/>
    <p:sldId id="274" r:id="rId31"/>
    <p:sldId id="27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ta Can Kara" initials="ACK" lastIdx="1" clrIdx="0">
    <p:extLst>
      <p:ext uri="{19B8F6BF-5375-455C-9EA6-DF929625EA0E}">
        <p15:presenceInfo xmlns:p15="http://schemas.microsoft.com/office/powerpoint/2012/main" userId="020131c4a81e5f2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103" dt="2021-05-16T13:11:06.934"/>
    <p1510:client id="{2776C89F-E035-2000-DF8A-D22DBAF3BA06}" v="130" dt="2021-05-16T12:46:45.072"/>
    <p1510:client id="{5A76C89F-004A-2000-DF8A-DEE86BAC664C}" v="378" dt="2021-05-16T13:06:16.404"/>
    <p1510:client id="{6F4D696F-0A02-499B-BE88-7D5445CD122B}" v="102" dt="2021-05-16T12:48:23.683"/>
    <p1510:client id="{7D906BEB-B688-8154-2A4F-871499F03E55}" v="156" dt="2021-05-16T14:26:21.510"/>
    <p1510:client id="{F1863035-A7F5-C396-0118-98E93F3780A1}" v="108" dt="2021-05-16T13:13:21.061"/>
    <p1510:client id="{F3B74D7D-7E06-C60F-8D89-2E8AF6824D08}" v="9" dt="2021-05-16T13:11:20.419"/>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02" autoAdjust="0"/>
    <p:restoredTop sz="95226" autoAdjust="0"/>
  </p:normalViewPr>
  <p:slideViewPr>
    <p:cSldViewPr snapToGrid="0">
      <p:cViewPr varScale="1">
        <p:scale>
          <a:sx n="82" d="100"/>
          <a:sy n="82" d="100"/>
        </p:scale>
        <p:origin x="38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16T17:12:41.799" idx="1">
    <p:pos x="10" y="10"/>
    <p:text>We have some strategic goals. We want to be the best known and known kindergarten in this environment. This is one of our main goals. We want to have branches in other provinces and districts after being well known Our aim is for children in all provinces to benefit from our education. Plus, one of our goals is to enable children to discover their confidence and abilities. When a student comes to our school, our aim is to share our goals with the student and their parents. Except those; We constantly analyze in our meetings. We are especially working on SWOT analysis.</p:text>
    <p:extLst>
      <p:ext uri="{C676402C-5697-4E1C-873F-D02D1690AC5C}">
        <p15:threadingInfo xmlns:p15="http://schemas.microsoft.com/office/powerpoint/2012/main" timeZoneBias="-18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DA99BD-F57A-4879-AD15-9C8B86FA698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F5EE17A-8B29-4933-B311-577DDC017D36}">
      <dgm:prSet/>
      <dgm:spPr/>
      <dgm:t>
        <a:bodyPr/>
        <a:lstStyle/>
        <a:p>
          <a:r>
            <a:rPr lang="tr-TR" dirty="0">
              <a:latin typeface="Times New Roman" panose="02020603050405020304" pitchFamily="18" charset="0"/>
              <a:cs typeface="Times New Roman" panose="02020603050405020304" pitchFamily="18" charset="0"/>
            </a:rPr>
            <a:t>D</a:t>
          </a:r>
          <a:r>
            <a:rPr lang="en-GB" dirty="0" err="1">
              <a:latin typeface="Times New Roman" panose="02020603050405020304" pitchFamily="18" charset="0"/>
              <a:cs typeface="Times New Roman" panose="02020603050405020304" pitchFamily="18" charset="0"/>
            </a:rPr>
            <a:t>etermine</a:t>
          </a:r>
          <a:r>
            <a:rPr lang="en-GB" dirty="0">
              <a:latin typeface="Times New Roman" panose="02020603050405020304" pitchFamily="18" charset="0"/>
              <a:cs typeface="Times New Roman" panose="02020603050405020304" pitchFamily="18" charset="0"/>
            </a:rPr>
            <a:t> our mission, vision, core values and policies by constantly updating them. </a:t>
          </a:r>
          <a:endParaRPr lang="en-US" dirty="0">
            <a:latin typeface="Times New Roman" panose="02020603050405020304" pitchFamily="18" charset="0"/>
            <a:cs typeface="Times New Roman" panose="02020603050405020304" pitchFamily="18" charset="0"/>
          </a:endParaRPr>
        </a:p>
      </dgm:t>
    </dgm:pt>
    <dgm:pt modelId="{3A33CCBB-E3E4-443E-A9E9-D67CED410254}" type="parTrans" cxnId="{507FEB1A-CAA7-430C-B8CD-D15D224D3D31}">
      <dgm:prSet/>
      <dgm:spPr/>
      <dgm:t>
        <a:bodyPr/>
        <a:lstStyle/>
        <a:p>
          <a:endParaRPr lang="en-US"/>
        </a:p>
      </dgm:t>
    </dgm:pt>
    <dgm:pt modelId="{6EAECCAA-EDB4-4724-A7A1-574E64E39D9E}" type="sibTrans" cxnId="{507FEB1A-CAA7-430C-B8CD-D15D224D3D31}">
      <dgm:prSet/>
      <dgm:spPr/>
      <dgm:t>
        <a:bodyPr/>
        <a:lstStyle/>
        <a:p>
          <a:endParaRPr lang="en-US"/>
        </a:p>
      </dgm:t>
    </dgm:pt>
    <dgm:pt modelId="{3D341A04-4BB5-4777-9334-C0BD3D7928E7}">
      <dgm:prSet/>
      <dgm:spPr/>
      <dgm:t>
        <a:bodyPr/>
        <a:lstStyle/>
        <a:p>
          <a:r>
            <a:rPr lang="en-GB" dirty="0">
              <a:latin typeface="Times New Roman" panose="02020603050405020304" pitchFamily="18" charset="0"/>
              <a:cs typeface="Times New Roman" panose="02020603050405020304" pitchFamily="18" charset="0"/>
            </a:rPr>
            <a:t>Emphasize our core values and policies. </a:t>
          </a:r>
          <a:endParaRPr lang="en-US" dirty="0">
            <a:latin typeface="Times New Roman" panose="02020603050405020304" pitchFamily="18" charset="0"/>
            <a:cs typeface="Times New Roman" panose="02020603050405020304" pitchFamily="18" charset="0"/>
          </a:endParaRPr>
        </a:p>
      </dgm:t>
    </dgm:pt>
    <dgm:pt modelId="{70FA4B59-25BE-4A54-871A-C48419E45470}" type="parTrans" cxnId="{094ACB5F-45FA-4E60-8A0C-1A9F9887C3B2}">
      <dgm:prSet/>
      <dgm:spPr/>
      <dgm:t>
        <a:bodyPr/>
        <a:lstStyle/>
        <a:p>
          <a:endParaRPr lang="en-US"/>
        </a:p>
      </dgm:t>
    </dgm:pt>
    <dgm:pt modelId="{EF23F458-D7A9-4300-AD1C-3DD8D2957428}" type="sibTrans" cxnId="{094ACB5F-45FA-4E60-8A0C-1A9F9887C3B2}">
      <dgm:prSet/>
      <dgm:spPr/>
      <dgm:t>
        <a:bodyPr/>
        <a:lstStyle/>
        <a:p>
          <a:endParaRPr lang="en-US"/>
        </a:p>
      </dgm:t>
    </dgm:pt>
    <dgm:pt modelId="{04256628-99E4-4666-9329-A732BE29E9FA}">
      <dgm:prSet/>
      <dgm:spPr/>
      <dgm:t>
        <a:bodyPr/>
        <a:lstStyle/>
        <a:p>
          <a:r>
            <a:rPr lang="en-GB" dirty="0">
              <a:latin typeface="Times New Roman" panose="02020603050405020304" pitchFamily="18" charset="0"/>
              <a:cs typeface="Times New Roman" panose="02020603050405020304" pitchFamily="18" charset="0"/>
            </a:rPr>
            <a:t>We also look at the simplicity of our goals and strategies, and their appropriateness to the fields of activity of other institutions.. </a:t>
          </a:r>
          <a:endParaRPr lang="en-US" dirty="0">
            <a:latin typeface="Times New Roman" panose="02020603050405020304" pitchFamily="18" charset="0"/>
            <a:cs typeface="Times New Roman" panose="02020603050405020304" pitchFamily="18" charset="0"/>
          </a:endParaRPr>
        </a:p>
      </dgm:t>
    </dgm:pt>
    <dgm:pt modelId="{DE9E3EE2-69A7-49B8-8C02-7D365D82A37F}" type="parTrans" cxnId="{85CC1F37-40B6-480A-81A8-99A349815E25}">
      <dgm:prSet/>
      <dgm:spPr/>
      <dgm:t>
        <a:bodyPr/>
        <a:lstStyle/>
        <a:p>
          <a:endParaRPr lang="en-US"/>
        </a:p>
      </dgm:t>
    </dgm:pt>
    <dgm:pt modelId="{4F63944E-659C-4FA5-B141-BB96E00C8806}" type="sibTrans" cxnId="{85CC1F37-40B6-480A-81A8-99A349815E25}">
      <dgm:prSet/>
      <dgm:spPr/>
      <dgm:t>
        <a:bodyPr/>
        <a:lstStyle/>
        <a:p>
          <a:endParaRPr lang="en-US"/>
        </a:p>
      </dgm:t>
    </dgm:pt>
    <dgm:pt modelId="{37CC4A80-4838-4FDB-98A6-C3254AE1F871}" type="pres">
      <dgm:prSet presAssocID="{A3DA99BD-F57A-4879-AD15-9C8B86FA698B}" presName="root" presStyleCnt="0">
        <dgm:presLayoutVars>
          <dgm:dir/>
          <dgm:resizeHandles val="exact"/>
        </dgm:presLayoutVars>
      </dgm:prSet>
      <dgm:spPr/>
    </dgm:pt>
    <dgm:pt modelId="{BF95CF0B-C2E6-4EAC-947D-6CD33EBD062E}" type="pres">
      <dgm:prSet presAssocID="{1F5EE17A-8B29-4933-B311-577DDC017D36}" presName="compNode" presStyleCnt="0"/>
      <dgm:spPr/>
    </dgm:pt>
    <dgm:pt modelId="{C8B273D8-825A-4746-886B-62058A1F432A}" type="pres">
      <dgm:prSet presAssocID="{1F5EE17A-8B29-4933-B311-577DDC017D36}" presName="bgRect" presStyleLbl="bgShp" presStyleIdx="0" presStyleCnt="3"/>
      <dgm:spPr/>
    </dgm:pt>
    <dgm:pt modelId="{90B5F4EE-4AC2-4655-9B46-561873DB0B5B}" type="pres">
      <dgm:prSet presAssocID="{1F5EE17A-8B29-4933-B311-577DDC017D3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leskop"/>
        </a:ext>
      </dgm:extLst>
    </dgm:pt>
    <dgm:pt modelId="{7E49DDF9-F7F3-43AD-AEBF-DD3E79D55088}" type="pres">
      <dgm:prSet presAssocID="{1F5EE17A-8B29-4933-B311-577DDC017D36}" presName="spaceRect" presStyleCnt="0"/>
      <dgm:spPr/>
    </dgm:pt>
    <dgm:pt modelId="{9953BF61-C795-4463-B611-7C3965541182}" type="pres">
      <dgm:prSet presAssocID="{1F5EE17A-8B29-4933-B311-577DDC017D36}" presName="parTx" presStyleLbl="revTx" presStyleIdx="0" presStyleCnt="3">
        <dgm:presLayoutVars>
          <dgm:chMax val="0"/>
          <dgm:chPref val="0"/>
        </dgm:presLayoutVars>
      </dgm:prSet>
      <dgm:spPr/>
    </dgm:pt>
    <dgm:pt modelId="{D2915D43-2BEE-43EE-A0A5-B1B83AFFA06B}" type="pres">
      <dgm:prSet presAssocID="{6EAECCAA-EDB4-4724-A7A1-574E64E39D9E}" presName="sibTrans" presStyleCnt="0"/>
      <dgm:spPr/>
    </dgm:pt>
    <dgm:pt modelId="{88346588-4F82-4A32-93D2-CF2C3C21ABC8}" type="pres">
      <dgm:prSet presAssocID="{3D341A04-4BB5-4777-9334-C0BD3D7928E7}" presName="compNode" presStyleCnt="0"/>
      <dgm:spPr/>
    </dgm:pt>
    <dgm:pt modelId="{AD0995B6-0E3A-4E4C-9797-2609E7D9AAAF}" type="pres">
      <dgm:prSet presAssocID="{3D341A04-4BB5-4777-9334-C0BD3D7928E7}" presName="bgRect" presStyleLbl="bgShp" presStyleIdx="1" presStyleCnt="3"/>
      <dgm:spPr/>
    </dgm:pt>
    <dgm:pt modelId="{5881FFDD-95AE-41CF-9D4A-C6C9A5E60332}" type="pres">
      <dgm:prSet presAssocID="{3D341A04-4BB5-4777-9334-C0BD3D7928E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47054F7D-A31A-434F-BBA3-3E429B672C27}" type="pres">
      <dgm:prSet presAssocID="{3D341A04-4BB5-4777-9334-C0BD3D7928E7}" presName="spaceRect" presStyleCnt="0"/>
      <dgm:spPr/>
    </dgm:pt>
    <dgm:pt modelId="{CA2E9EFB-9CA3-4E33-8CD3-52C8CA12FA51}" type="pres">
      <dgm:prSet presAssocID="{3D341A04-4BB5-4777-9334-C0BD3D7928E7}" presName="parTx" presStyleLbl="revTx" presStyleIdx="1" presStyleCnt="3">
        <dgm:presLayoutVars>
          <dgm:chMax val="0"/>
          <dgm:chPref val="0"/>
        </dgm:presLayoutVars>
      </dgm:prSet>
      <dgm:spPr/>
    </dgm:pt>
    <dgm:pt modelId="{7E698B9D-DDC8-41E1-86A4-B7DDD310901B}" type="pres">
      <dgm:prSet presAssocID="{EF23F458-D7A9-4300-AD1C-3DD8D2957428}" presName="sibTrans" presStyleCnt="0"/>
      <dgm:spPr/>
    </dgm:pt>
    <dgm:pt modelId="{122248D9-7EA2-476D-9D3B-CE1B28D7C089}" type="pres">
      <dgm:prSet presAssocID="{04256628-99E4-4666-9329-A732BE29E9FA}" presName="compNode" presStyleCnt="0"/>
      <dgm:spPr/>
    </dgm:pt>
    <dgm:pt modelId="{2E02427A-AA54-4F90-9BC7-3EB71605DE28}" type="pres">
      <dgm:prSet presAssocID="{04256628-99E4-4666-9329-A732BE29E9FA}" presName="bgRect" presStyleLbl="bgShp" presStyleIdx="2" presStyleCnt="3"/>
      <dgm:spPr/>
    </dgm:pt>
    <dgm:pt modelId="{25C31BFE-714F-4135-9001-86DE7553913C}" type="pres">
      <dgm:prSet presAssocID="{04256628-99E4-4666-9329-A732BE29E9F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nka"/>
        </a:ext>
      </dgm:extLst>
    </dgm:pt>
    <dgm:pt modelId="{AD3433BD-1663-4BD1-93D4-AE7C0ECDF891}" type="pres">
      <dgm:prSet presAssocID="{04256628-99E4-4666-9329-A732BE29E9FA}" presName="spaceRect" presStyleCnt="0"/>
      <dgm:spPr/>
    </dgm:pt>
    <dgm:pt modelId="{81455E91-55DD-48F4-A3F3-55D3C812687D}" type="pres">
      <dgm:prSet presAssocID="{04256628-99E4-4666-9329-A732BE29E9FA}" presName="parTx" presStyleLbl="revTx" presStyleIdx="2" presStyleCnt="3">
        <dgm:presLayoutVars>
          <dgm:chMax val="0"/>
          <dgm:chPref val="0"/>
        </dgm:presLayoutVars>
      </dgm:prSet>
      <dgm:spPr/>
    </dgm:pt>
  </dgm:ptLst>
  <dgm:cxnLst>
    <dgm:cxn modelId="{507FEB1A-CAA7-430C-B8CD-D15D224D3D31}" srcId="{A3DA99BD-F57A-4879-AD15-9C8B86FA698B}" destId="{1F5EE17A-8B29-4933-B311-577DDC017D36}" srcOrd="0" destOrd="0" parTransId="{3A33CCBB-E3E4-443E-A9E9-D67CED410254}" sibTransId="{6EAECCAA-EDB4-4724-A7A1-574E64E39D9E}"/>
    <dgm:cxn modelId="{B456DD32-DA36-4971-BD54-1314BC487051}" type="presOf" srcId="{04256628-99E4-4666-9329-A732BE29E9FA}" destId="{81455E91-55DD-48F4-A3F3-55D3C812687D}" srcOrd="0" destOrd="0" presId="urn:microsoft.com/office/officeart/2018/2/layout/IconVerticalSolidList"/>
    <dgm:cxn modelId="{85CC1F37-40B6-480A-81A8-99A349815E25}" srcId="{A3DA99BD-F57A-4879-AD15-9C8B86FA698B}" destId="{04256628-99E4-4666-9329-A732BE29E9FA}" srcOrd="2" destOrd="0" parTransId="{DE9E3EE2-69A7-49B8-8C02-7D365D82A37F}" sibTransId="{4F63944E-659C-4FA5-B141-BB96E00C8806}"/>
    <dgm:cxn modelId="{094ACB5F-45FA-4E60-8A0C-1A9F9887C3B2}" srcId="{A3DA99BD-F57A-4879-AD15-9C8B86FA698B}" destId="{3D341A04-4BB5-4777-9334-C0BD3D7928E7}" srcOrd="1" destOrd="0" parTransId="{70FA4B59-25BE-4A54-871A-C48419E45470}" sibTransId="{EF23F458-D7A9-4300-AD1C-3DD8D2957428}"/>
    <dgm:cxn modelId="{770C976A-9AE7-4D40-AECC-9F765D7C1626}" type="presOf" srcId="{A3DA99BD-F57A-4879-AD15-9C8B86FA698B}" destId="{37CC4A80-4838-4FDB-98A6-C3254AE1F871}" srcOrd="0" destOrd="0" presId="urn:microsoft.com/office/officeart/2018/2/layout/IconVerticalSolidList"/>
    <dgm:cxn modelId="{CCF83550-C026-4684-A519-2796E52AC766}" type="presOf" srcId="{1F5EE17A-8B29-4933-B311-577DDC017D36}" destId="{9953BF61-C795-4463-B611-7C3965541182}" srcOrd="0" destOrd="0" presId="urn:microsoft.com/office/officeart/2018/2/layout/IconVerticalSolidList"/>
    <dgm:cxn modelId="{8F009E96-9908-47D2-B93E-8EDE6247E6BD}" type="presOf" srcId="{3D341A04-4BB5-4777-9334-C0BD3D7928E7}" destId="{CA2E9EFB-9CA3-4E33-8CD3-52C8CA12FA51}" srcOrd="0" destOrd="0" presId="urn:microsoft.com/office/officeart/2018/2/layout/IconVerticalSolidList"/>
    <dgm:cxn modelId="{A69ECF9A-0ECF-47A4-B1EF-22D7390490CE}" type="presParOf" srcId="{37CC4A80-4838-4FDB-98A6-C3254AE1F871}" destId="{BF95CF0B-C2E6-4EAC-947D-6CD33EBD062E}" srcOrd="0" destOrd="0" presId="urn:microsoft.com/office/officeart/2018/2/layout/IconVerticalSolidList"/>
    <dgm:cxn modelId="{1B85E8AA-9C35-4AF0-8D62-6F2F961EEA67}" type="presParOf" srcId="{BF95CF0B-C2E6-4EAC-947D-6CD33EBD062E}" destId="{C8B273D8-825A-4746-886B-62058A1F432A}" srcOrd="0" destOrd="0" presId="urn:microsoft.com/office/officeart/2018/2/layout/IconVerticalSolidList"/>
    <dgm:cxn modelId="{AFB03EE6-DA28-44B0-A5F5-196B6620D762}" type="presParOf" srcId="{BF95CF0B-C2E6-4EAC-947D-6CD33EBD062E}" destId="{90B5F4EE-4AC2-4655-9B46-561873DB0B5B}" srcOrd="1" destOrd="0" presId="urn:microsoft.com/office/officeart/2018/2/layout/IconVerticalSolidList"/>
    <dgm:cxn modelId="{568E230E-C1A8-4EBF-9A2F-9F166DF4035E}" type="presParOf" srcId="{BF95CF0B-C2E6-4EAC-947D-6CD33EBD062E}" destId="{7E49DDF9-F7F3-43AD-AEBF-DD3E79D55088}" srcOrd="2" destOrd="0" presId="urn:microsoft.com/office/officeart/2018/2/layout/IconVerticalSolidList"/>
    <dgm:cxn modelId="{07614C39-CE73-459D-B795-9CED637A1D1A}" type="presParOf" srcId="{BF95CF0B-C2E6-4EAC-947D-6CD33EBD062E}" destId="{9953BF61-C795-4463-B611-7C3965541182}" srcOrd="3" destOrd="0" presId="urn:microsoft.com/office/officeart/2018/2/layout/IconVerticalSolidList"/>
    <dgm:cxn modelId="{770D0AC3-564B-4E93-94D7-09E91565C906}" type="presParOf" srcId="{37CC4A80-4838-4FDB-98A6-C3254AE1F871}" destId="{D2915D43-2BEE-43EE-A0A5-B1B83AFFA06B}" srcOrd="1" destOrd="0" presId="urn:microsoft.com/office/officeart/2018/2/layout/IconVerticalSolidList"/>
    <dgm:cxn modelId="{AB0471E4-EA90-4659-AAC6-074660461726}" type="presParOf" srcId="{37CC4A80-4838-4FDB-98A6-C3254AE1F871}" destId="{88346588-4F82-4A32-93D2-CF2C3C21ABC8}" srcOrd="2" destOrd="0" presId="urn:microsoft.com/office/officeart/2018/2/layout/IconVerticalSolidList"/>
    <dgm:cxn modelId="{EE55E32F-3C74-43B4-97CE-EF8780BEC6E0}" type="presParOf" srcId="{88346588-4F82-4A32-93D2-CF2C3C21ABC8}" destId="{AD0995B6-0E3A-4E4C-9797-2609E7D9AAAF}" srcOrd="0" destOrd="0" presId="urn:microsoft.com/office/officeart/2018/2/layout/IconVerticalSolidList"/>
    <dgm:cxn modelId="{C983E100-E245-465F-A115-38B22683BFF1}" type="presParOf" srcId="{88346588-4F82-4A32-93D2-CF2C3C21ABC8}" destId="{5881FFDD-95AE-41CF-9D4A-C6C9A5E60332}" srcOrd="1" destOrd="0" presId="urn:microsoft.com/office/officeart/2018/2/layout/IconVerticalSolidList"/>
    <dgm:cxn modelId="{DFCA0961-BAFA-40A9-A137-F8404BC66361}" type="presParOf" srcId="{88346588-4F82-4A32-93D2-CF2C3C21ABC8}" destId="{47054F7D-A31A-434F-BBA3-3E429B672C27}" srcOrd="2" destOrd="0" presId="urn:microsoft.com/office/officeart/2018/2/layout/IconVerticalSolidList"/>
    <dgm:cxn modelId="{407F4BBC-4C94-4152-BBA1-42EC06B87ED6}" type="presParOf" srcId="{88346588-4F82-4A32-93D2-CF2C3C21ABC8}" destId="{CA2E9EFB-9CA3-4E33-8CD3-52C8CA12FA51}" srcOrd="3" destOrd="0" presId="urn:microsoft.com/office/officeart/2018/2/layout/IconVerticalSolidList"/>
    <dgm:cxn modelId="{59FF1F9B-5814-45D7-AB4E-51C8AEC7D035}" type="presParOf" srcId="{37CC4A80-4838-4FDB-98A6-C3254AE1F871}" destId="{7E698B9D-DDC8-41E1-86A4-B7DDD310901B}" srcOrd="3" destOrd="0" presId="urn:microsoft.com/office/officeart/2018/2/layout/IconVerticalSolidList"/>
    <dgm:cxn modelId="{85B1665B-3E7F-4638-A9CB-201CA2444383}" type="presParOf" srcId="{37CC4A80-4838-4FDB-98A6-C3254AE1F871}" destId="{122248D9-7EA2-476D-9D3B-CE1B28D7C089}" srcOrd="4" destOrd="0" presId="urn:microsoft.com/office/officeart/2018/2/layout/IconVerticalSolidList"/>
    <dgm:cxn modelId="{62075FCF-6D44-46C3-AD2F-17237D4BA64F}" type="presParOf" srcId="{122248D9-7EA2-476D-9D3B-CE1B28D7C089}" destId="{2E02427A-AA54-4F90-9BC7-3EB71605DE28}" srcOrd="0" destOrd="0" presId="urn:microsoft.com/office/officeart/2018/2/layout/IconVerticalSolidList"/>
    <dgm:cxn modelId="{E420CEBC-FE6E-4ABE-9152-0D5C54731921}" type="presParOf" srcId="{122248D9-7EA2-476D-9D3B-CE1B28D7C089}" destId="{25C31BFE-714F-4135-9001-86DE7553913C}" srcOrd="1" destOrd="0" presId="urn:microsoft.com/office/officeart/2018/2/layout/IconVerticalSolidList"/>
    <dgm:cxn modelId="{5CC8836F-9EFD-44DF-8E9F-B75CE11A2B5F}" type="presParOf" srcId="{122248D9-7EA2-476D-9D3B-CE1B28D7C089}" destId="{AD3433BD-1663-4BD1-93D4-AE7C0ECDF891}" srcOrd="2" destOrd="0" presId="urn:microsoft.com/office/officeart/2018/2/layout/IconVerticalSolidList"/>
    <dgm:cxn modelId="{F7FF40BD-12F9-4FF3-B9DD-27BA8ECB2343}" type="presParOf" srcId="{122248D9-7EA2-476D-9D3B-CE1B28D7C089}" destId="{81455E91-55DD-48F4-A3F3-55D3C812687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F627ED-A304-4697-8C44-18E45D3D2B1A}" type="doc">
      <dgm:prSet loTypeId="urn:microsoft.com/office/officeart/2005/8/layout/vList6" loCatId="process" qsTypeId="urn:microsoft.com/office/officeart/2005/8/quickstyle/simple1" qsCatId="simple" csTypeId="urn:microsoft.com/office/officeart/2005/8/colors/accent1_2" csCatId="accent1" phldr="1"/>
      <dgm:spPr/>
      <dgm:t>
        <a:bodyPr rtlCol="0"/>
        <a:lstStyle/>
        <a:p>
          <a:pPr rtl="0"/>
          <a:endParaRPr lang="en-US"/>
        </a:p>
      </dgm:t>
    </dgm:pt>
    <dgm:pt modelId="{5FC34D3A-C8D4-483C-8695-507470E74D50}">
      <dgm:prSet/>
      <dgm:spPr/>
      <dgm:t>
        <a:bodyPr rtlCol="0"/>
        <a:lstStyle/>
        <a:p>
          <a:pPr rtl="0"/>
          <a:r>
            <a:rPr lang="tr" dirty="0">
              <a:latin typeface="Times New Roman" panose="02020603050405020304" pitchFamily="18" charset="0"/>
              <a:cs typeface="Times New Roman" panose="02020603050405020304" pitchFamily="18" charset="0"/>
            </a:rPr>
            <a:t>2021</a:t>
          </a:r>
        </a:p>
      </dgm:t>
    </dgm:pt>
    <dgm:pt modelId="{9978A89C-C2F1-4241-807C-13619E6D6376}" type="parTrans" cxnId="{277179CE-E2F5-4733-8D23-9E37CACB7B9E}">
      <dgm:prSet/>
      <dgm:spPr/>
      <dgm:t>
        <a:bodyPr rtlCol="0"/>
        <a:lstStyle/>
        <a:p>
          <a:pPr rtl="0"/>
          <a:endParaRPr lang="en-US"/>
        </a:p>
      </dgm:t>
    </dgm:pt>
    <dgm:pt modelId="{1DECF9F5-40C0-4379-BCCE-7BCAAD54807B}" type="sibTrans" cxnId="{277179CE-E2F5-4733-8D23-9E37CACB7B9E}">
      <dgm:prSet/>
      <dgm:spPr/>
      <dgm:t>
        <a:bodyPr rtlCol="0"/>
        <a:lstStyle/>
        <a:p>
          <a:pPr rtl="0"/>
          <a:endParaRPr lang="en-US"/>
        </a:p>
      </dgm:t>
    </dgm:pt>
    <dgm:pt modelId="{C057D6ED-8F49-42DC-B8A7-C07F68F0F734}">
      <dgm:prSet custT="1"/>
      <dgm:spPr/>
      <dgm:t>
        <a:bodyPr rtlCol="0"/>
        <a:lstStyle/>
        <a:p>
          <a:pPr rtl="0"/>
          <a:r>
            <a:rPr lang="tr-TR" sz="1800" b="1" i="0" u="none" dirty="0" err="1">
              <a:latin typeface="Times New Roman" panose="02020603050405020304" pitchFamily="18" charset="0"/>
              <a:cs typeface="Times New Roman" panose="02020603050405020304" pitchFamily="18" charset="0"/>
            </a:rPr>
            <a:t>Increasing</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the</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support</a:t>
          </a:r>
          <a:r>
            <a:rPr lang="tr-TR" sz="1800" b="1" i="0" u="none" dirty="0">
              <a:latin typeface="Times New Roman" panose="02020603050405020304" pitchFamily="18" charset="0"/>
              <a:cs typeface="Times New Roman" panose="02020603050405020304" pitchFamily="18" charset="0"/>
            </a:rPr>
            <a:t> of </a:t>
          </a:r>
          <a:r>
            <a:rPr lang="tr-TR" sz="1800" b="1" i="0" u="none" dirty="0" err="1">
              <a:latin typeface="Times New Roman" panose="02020603050405020304" pitchFamily="18" charset="0"/>
              <a:cs typeface="Times New Roman" panose="02020603050405020304" pitchFamily="18" charset="0"/>
            </a:rPr>
            <a:t>the</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Pdr</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Department</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to</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the</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student</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and</a:t>
          </a:r>
          <a:r>
            <a:rPr lang="tr-TR" sz="1800" b="1" i="0" u="none" dirty="0">
              <a:latin typeface="Times New Roman" panose="02020603050405020304" pitchFamily="18" charset="0"/>
              <a:cs typeface="Times New Roman" panose="02020603050405020304" pitchFamily="18" charset="0"/>
            </a:rPr>
            <a:t> his </a:t>
          </a:r>
          <a:r>
            <a:rPr lang="tr-TR" sz="1800" b="1" i="0" u="none" dirty="0" err="1">
              <a:latin typeface="Times New Roman" panose="02020603050405020304" pitchFamily="18" charset="0"/>
              <a:cs typeface="Times New Roman" panose="02020603050405020304" pitchFamily="18" charset="0"/>
            </a:rPr>
            <a:t>family</a:t>
          </a:r>
          <a:r>
            <a:rPr lang="tr-TR" sz="1800" b="1" i="0" u="none" dirty="0">
              <a:latin typeface="Times New Roman" panose="02020603050405020304" pitchFamily="18" charset="0"/>
              <a:cs typeface="Times New Roman" panose="02020603050405020304" pitchFamily="18" charset="0"/>
            </a:rPr>
            <a:t>.</a:t>
          </a:r>
          <a:endParaRPr lang="tr" sz="1800" b="1" dirty="0">
            <a:latin typeface="Times New Roman" panose="02020603050405020304" pitchFamily="18" charset="0"/>
            <a:cs typeface="Times New Roman" panose="02020603050405020304" pitchFamily="18" charset="0"/>
          </a:endParaRPr>
        </a:p>
      </dgm:t>
    </dgm:pt>
    <dgm:pt modelId="{131D11D9-3030-4E3B-8F84-0108E6497B2A}" type="parTrans" cxnId="{FB0FA082-3950-4822-951F-05A1A9548F18}">
      <dgm:prSet/>
      <dgm:spPr/>
      <dgm:t>
        <a:bodyPr rtlCol="0"/>
        <a:lstStyle/>
        <a:p>
          <a:pPr rtl="0"/>
          <a:endParaRPr lang="en-US"/>
        </a:p>
      </dgm:t>
    </dgm:pt>
    <dgm:pt modelId="{6E885013-4246-43E1-A818-2251A99C8FD2}" type="sibTrans" cxnId="{FB0FA082-3950-4822-951F-05A1A9548F18}">
      <dgm:prSet/>
      <dgm:spPr/>
      <dgm:t>
        <a:bodyPr rtlCol="0"/>
        <a:lstStyle/>
        <a:p>
          <a:pPr rtl="0"/>
          <a:endParaRPr lang="en-US"/>
        </a:p>
      </dgm:t>
    </dgm:pt>
    <dgm:pt modelId="{9845D52A-E054-4EB0-A5A3-32AE7DC6D645}">
      <dgm:prSet/>
      <dgm:spPr/>
      <dgm:t>
        <a:bodyPr rtlCol="0"/>
        <a:lstStyle/>
        <a:p>
          <a:pPr rtl="0"/>
          <a:r>
            <a:rPr lang="tr" dirty="0">
              <a:latin typeface="Times New Roman" panose="02020603050405020304" pitchFamily="18" charset="0"/>
              <a:cs typeface="Times New Roman" panose="02020603050405020304" pitchFamily="18" charset="0"/>
            </a:rPr>
            <a:t>2022</a:t>
          </a:r>
        </a:p>
      </dgm:t>
    </dgm:pt>
    <dgm:pt modelId="{952EE001-86C3-4022-96EE-ABDB540B8A78}" type="parTrans" cxnId="{B04C6215-C46D-4282-963F-02A26E25C8AB}">
      <dgm:prSet/>
      <dgm:spPr/>
      <dgm:t>
        <a:bodyPr rtlCol="0"/>
        <a:lstStyle/>
        <a:p>
          <a:pPr rtl="0"/>
          <a:endParaRPr lang="en-US"/>
        </a:p>
      </dgm:t>
    </dgm:pt>
    <dgm:pt modelId="{796364FD-7651-493A-AEE5-8DD45DF8EEAC}" type="sibTrans" cxnId="{B04C6215-C46D-4282-963F-02A26E25C8AB}">
      <dgm:prSet/>
      <dgm:spPr/>
      <dgm:t>
        <a:bodyPr rtlCol="0"/>
        <a:lstStyle/>
        <a:p>
          <a:pPr rtl="0"/>
          <a:endParaRPr lang="en-US"/>
        </a:p>
      </dgm:t>
    </dgm:pt>
    <dgm:pt modelId="{566C4A8F-CE66-4FF5-AF11-6C385F74A275}">
      <dgm:prSet custT="1"/>
      <dgm:spPr/>
      <dgm:t>
        <a:bodyPr rtlCol="0"/>
        <a:lstStyle/>
        <a:p>
          <a:pPr rtl="0"/>
          <a:r>
            <a:rPr lang="tr-TR" sz="1800" b="1" i="0" u="none" dirty="0" err="1">
              <a:latin typeface="Times New Roman" panose="02020603050405020304" pitchFamily="18" charset="0"/>
              <a:cs typeface="Times New Roman" panose="02020603050405020304" pitchFamily="18" charset="0"/>
            </a:rPr>
            <a:t>Promoting</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all</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activities</a:t>
          </a:r>
          <a:r>
            <a:rPr lang="tr-TR" sz="1800" b="1" i="0" u="none" dirty="0">
              <a:latin typeface="Times New Roman" panose="02020603050405020304" pitchFamily="18" charset="0"/>
              <a:cs typeface="Times New Roman" panose="02020603050405020304" pitchFamily="18" charset="0"/>
            </a:rPr>
            <a:t> in English</a:t>
          </a:r>
          <a:r>
            <a:rPr lang="tr-TR" sz="1800" b="1" i="0" dirty="0">
              <a:latin typeface="Times New Roman" panose="02020603050405020304" pitchFamily="18" charset="0"/>
              <a:cs typeface="Times New Roman" panose="02020603050405020304" pitchFamily="18" charset="0"/>
            </a:rPr>
            <a:t>​.</a:t>
          </a:r>
          <a:endParaRPr lang="tr" sz="1800" b="1" dirty="0">
            <a:latin typeface="Times New Roman" panose="02020603050405020304" pitchFamily="18" charset="0"/>
            <a:cs typeface="Times New Roman" panose="02020603050405020304" pitchFamily="18" charset="0"/>
          </a:endParaRPr>
        </a:p>
      </dgm:t>
    </dgm:pt>
    <dgm:pt modelId="{375C5A5E-5F04-4FE8-98F8-795867C18A18}" type="parTrans" cxnId="{66E8CE3C-459F-4648-B4D7-5039298A0E92}">
      <dgm:prSet/>
      <dgm:spPr/>
      <dgm:t>
        <a:bodyPr rtlCol="0"/>
        <a:lstStyle/>
        <a:p>
          <a:pPr rtl="0"/>
          <a:endParaRPr lang="en-US"/>
        </a:p>
      </dgm:t>
    </dgm:pt>
    <dgm:pt modelId="{E74B8A5E-78D9-4E5B-86E1-203DE271581F}" type="sibTrans" cxnId="{66E8CE3C-459F-4648-B4D7-5039298A0E92}">
      <dgm:prSet/>
      <dgm:spPr/>
      <dgm:t>
        <a:bodyPr rtlCol="0"/>
        <a:lstStyle/>
        <a:p>
          <a:pPr rtl="0"/>
          <a:endParaRPr lang="en-US"/>
        </a:p>
      </dgm:t>
    </dgm:pt>
    <dgm:pt modelId="{9AC77E87-FC4D-4F04-889B-73358514DC0D}">
      <dgm:prSet/>
      <dgm:spPr/>
      <dgm:t>
        <a:bodyPr rtlCol="0"/>
        <a:lstStyle/>
        <a:p>
          <a:pPr rtl="0"/>
          <a:r>
            <a:rPr lang="tr" dirty="0">
              <a:latin typeface="Times New Roman" panose="02020603050405020304" pitchFamily="18" charset="0"/>
              <a:cs typeface="Times New Roman" panose="02020603050405020304" pitchFamily="18" charset="0"/>
            </a:rPr>
            <a:t>2023</a:t>
          </a:r>
        </a:p>
      </dgm:t>
    </dgm:pt>
    <dgm:pt modelId="{B29F90F6-921F-42B9-A496-5D121F61821E}" type="parTrans" cxnId="{04774158-8FAB-47B4-A2EE-D3D3A7E958BE}">
      <dgm:prSet/>
      <dgm:spPr/>
      <dgm:t>
        <a:bodyPr rtlCol="0"/>
        <a:lstStyle/>
        <a:p>
          <a:pPr rtl="0"/>
          <a:endParaRPr lang="en-US"/>
        </a:p>
      </dgm:t>
    </dgm:pt>
    <dgm:pt modelId="{3A77AB9A-DF29-465E-A0A5-D4FA3D0C537F}" type="sibTrans" cxnId="{04774158-8FAB-47B4-A2EE-D3D3A7E958BE}">
      <dgm:prSet/>
      <dgm:spPr/>
      <dgm:t>
        <a:bodyPr rtlCol="0"/>
        <a:lstStyle/>
        <a:p>
          <a:pPr rtl="0"/>
          <a:endParaRPr lang="en-US"/>
        </a:p>
      </dgm:t>
    </dgm:pt>
    <dgm:pt modelId="{C2F0E5C9-2943-4A9B-872F-ECF6B159E9F4}">
      <dgm:prSet custT="1"/>
      <dgm:spPr/>
      <dgm:t>
        <a:bodyPr rtlCol="0"/>
        <a:lstStyle/>
        <a:p>
          <a:pPr rtl="0"/>
          <a:r>
            <a:rPr lang="tr-TR" sz="1800" b="1" i="0" u="none" dirty="0" err="1">
              <a:latin typeface="Times New Roman" panose="02020603050405020304" pitchFamily="18" charset="0"/>
              <a:cs typeface="Times New Roman" panose="02020603050405020304" pitchFamily="18" charset="0"/>
            </a:rPr>
            <a:t>Reaching</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more</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students</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from</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different</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cultures</a:t>
          </a:r>
          <a:r>
            <a:rPr lang="tr-TR" sz="1800" b="1" i="0" u="none" dirty="0">
              <a:latin typeface="Times New Roman" panose="02020603050405020304" pitchFamily="18" charset="0"/>
              <a:cs typeface="Times New Roman" panose="02020603050405020304" pitchFamily="18" charset="0"/>
            </a:rPr>
            <a:t>.</a:t>
          </a:r>
          <a:r>
            <a:rPr lang="tr-TR" sz="1800" b="1" i="0" dirty="0">
              <a:latin typeface="Times New Roman" panose="02020603050405020304" pitchFamily="18" charset="0"/>
              <a:cs typeface="Times New Roman" panose="02020603050405020304" pitchFamily="18" charset="0"/>
            </a:rPr>
            <a:t>​</a:t>
          </a:r>
          <a:endParaRPr lang="tr" sz="1800" b="1" dirty="0">
            <a:latin typeface="Times New Roman" panose="02020603050405020304" pitchFamily="18" charset="0"/>
            <a:cs typeface="Times New Roman" panose="02020603050405020304" pitchFamily="18" charset="0"/>
          </a:endParaRPr>
        </a:p>
      </dgm:t>
    </dgm:pt>
    <dgm:pt modelId="{8FBB852D-32B7-4273-9DE3-951F1CFE69EC}" type="parTrans" cxnId="{F7608388-5A1F-4FE9-96E5-520EA7B1F725}">
      <dgm:prSet/>
      <dgm:spPr/>
      <dgm:t>
        <a:bodyPr rtlCol="0"/>
        <a:lstStyle/>
        <a:p>
          <a:pPr rtl="0"/>
          <a:endParaRPr lang="en-US"/>
        </a:p>
      </dgm:t>
    </dgm:pt>
    <dgm:pt modelId="{1A62CB6F-38D7-44F2-AFAB-0C4382E3DA24}" type="sibTrans" cxnId="{F7608388-5A1F-4FE9-96E5-520EA7B1F725}">
      <dgm:prSet/>
      <dgm:spPr/>
      <dgm:t>
        <a:bodyPr rtlCol="0"/>
        <a:lstStyle/>
        <a:p>
          <a:pPr rtl="0"/>
          <a:endParaRPr lang="en-US"/>
        </a:p>
      </dgm:t>
    </dgm:pt>
    <dgm:pt modelId="{D54945CE-A185-4EA2-B427-E8A6AD97B9DA}">
      <dgm:prSet/>
      <dgm:spPr/>
      <dgm:t>
        <a:bodyPr/>
        <a:lstStyle/>
        <a:p>
          <a:pPr rtl="0"/>
          <a:r>
            <a:rPr lang="tr-TR" dirty="0">
              <a:latin typeface="Times New Roman" panose="02020603050405020304" pitchFamily="18" charset="0"/>
              <a:cs typeface="Times New Roman" panose="02020603050405020304" pitchFamily="18" charset="0"/>
            </a:rPr>
            <a:t>2024</a:t>
          </a:r>
          <a:endParaRPr lang="en-US" dirty="0">
            <a:latin typeface="Times New Roman" panose="02020603050405020304" pitchFamily="18" charset="0"/>
            <a:cs typeface="Times New Roman" panose="02020603050405020304" pitchFamily="18" charset="0"/>
          </a:endParaRPr>
        </a:p>
      </dgm:t>
    </dgm:pt>
    <dgm:pt modelId="{6FB5347E-1C86-483E-BEBC-E47CC11BBA09}" type="parTrans" cxnId="{A4E3DD65-6A92-475E-9DF8-19D0C94BAD73}">
      <dgm:prSet/>
      <dgm:spPr/>
      <dgm:t>
        <a:bodyPr/>
        <a:lstStyle/>
        <a:p>
          <a:endParaRPr lang="en-US"/>
        </a:p>
      </dgm:t>
    </dgm:pt>
    <dgm:pt modelId="{600BB344-5EF1-425B-8C17-1B8BF5DC3C60}" type="sibTrans" cxnId="{A4E3DD65-6A92-475E-9DF8-19D0C94BAD73}">
      <dgm:prSet/>
      <dgm:spPr/>
      <dgm:t>
        <a:bodyPr/>
        <a:lstStyle/>
        <a:p>
          <a:endParaRPr lang="en-US"/>
        </a:p>
      </dgm:t>
    </dgm:pt>
    <dgm:pt modelId="{33EE9E35-01F3-4949-A141-4F47E3E8685F}">
      <dgm:prSet/>
      <dgm:spPr/>
      <dgm:t>
        <a:bodyPr/>
        <a:lstStyle/>
        <a:p>
          <a:r>
            <a:rPr lang="tr-TR" dirty="0">
              <a:latin typeface="Times New Roman" panose="02020603050405020304" pitchFamily="18" charset="0"/>
              <a:cs typeface="Times New Roman" panose="02020603050405020304" pitchFamily="18" charset="0"/>
            </a:rPr>
            <a:t>2025</a:t>
          </a:r>
        </a:p>
      </dgm:t>
    </dgm:pt>
    <dgm:pt modelId="{9E1A0B2A-7E95-4C40-9316-79FE3BFFEBFF}" type="parTrans" cxnId="{F66A9E86-5177-4842-990A-98389D9FC483}">
      <dgm:prSet/>
      <dgm:spPr/>
      <dgm:t>
        <a:bodyPr/>
        <a:lstStyle/>
        <a:p>
          <a:endParaRPr lang="en-US"/>
        </a:p>
      </dgm:t>
    </dgm:pt>
    <dgm:pt modelId="{E66C1540-579F-4D6F-9E75-73F3AA23D7D3}" type="sibTrans" cxnId="{F66A9E86-5177-4842-990A-98389D9FC483}">
      <dgm:prSet/>
      <dgm:spPr/>
      <dgm:t>
        <a:bodyPr/>
        <a:lstStyle/>
        <a:p>
          <a:endParaRPr lang="en-US"/>
        </a:p>
      </dgm:t>
    </dgm:pt>
    <dgm:pt modelId="{8D685052-D407-4B75-9CA3-38CCF6F99779}">
      <dgm:prSet custT="1"/>
      <dgm:spPr/>
      <dgm:t>
        <a:bodyPr/>
        <a:lstStyle/>
        <a:p>
          <a:r>
            <a:rPr lang="tr-TR" sz="1800" b="1" i="0" u="none" dirty="0" err="1">
              <a:latin typeface="Times New Roman" panose="02020603050405020304" pitchFamily="18" charset="0"/>
              <a:cs typeface="Times New Roman" panose="02020603050405020304" pitchFamily="18" charset="0"/>
            </a:rPr>
            <a:t>Increasing</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the</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number</a:t>
          </a:r>
          <a:r>
            <a:rPr lang="tr-TR" sz="1800" b="1" i="0" u="none" dirty="0">
              <a:latin typeface="Times New Roman" panose="02020603050405020304" pitchFamily="18" charset="0"/>
              <a:cs typeface="Times New Roman" panose="02020603050405020304" pitchFamily="18" charset="0"/>
            </a:rPr>
            <a:t> of </a:t>
          </a:r>
          <a:r>
            <a:rPr lang="tr-TR" sz="1800" b="1" i="0" u="none" dirty="0" err="1">
              <a:latin typeface="Times New Roman" panose="02020603050405020304" pitchFamily="18" charset="0"/>
              <a:cs typeface="Times New Roman" panose="02020603050405020304" pitchFamily="18" charset="0"/>
            </a:rPr>
            <a:t>foreign</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instructors</a:t>
          </a:r>
          <a:r>
            <a:rPr lang="tr-TR" sz="1800" b="1" i="0" u="none" dirty="0">
              <a:latin typeface="Times New Roman" panose="02020603050405020304" pitchFamily="18" charset="0"/>
              <a:cs typeface="Times New Roman" panose="02020603050405020304" pitchFamily="18" charset="0"/>
            </a:rPr>
            <a:t>.</a:t>
          </a:r>
          <a:endParaRPr lang="tr" sz="1800" b="1" dirty="0">
            <a:latin typeface="Times New Roman" panose="02020603050405020304" pitchFamily="18" charset="0"/>
            <a:cs typeface="Times New Roman" panose="02020603050405020304" pitchFamily="18" charset="0"/>
          </a:endParaRPr>
        </a:p>
      </dgm:t>
    </dgm:pt>
    <dgm:pt modelId="{9B2D654C-FF5D-4493-857B-FFB29A59A618}" type="parTrans" cxnId="{6788D25F-499C-4A5B-8CC7-3DBFA65E0DE9}">
      <dgm:prSet/>
      <dgm:spPr/>
      <dgm:t>
        <a:bodyPr/>
        <a:lstStyle/>
        <a:p>
          <a:endParaRPr lang="en-US"/>
        </a:p>
      </dgm:t>
    </dgm:pt>
    <dgm:pt modelId="{24A80F6D-3581-4E9A-8B5F-A3CCB3983CF4}" type="sibTrans" cxnId="{6788D25F-499C-4A5B-8CC7-3DBFA65E0DE9}">
      <dgm:prSet/>
      <dgm:spPr/>
      <dgm:t>
        <a:bodyPr/>
        <a:lstStyle/>
        <a:p>
          <a:endParaRPr lang="en-US"/>
        </a:p>
      </dgm:t>
    </dgm:pt>
    <dgm:pt modelId="{716207B6-5DEF-4D18-A38C-31552F886382}">
      <dgm:prSet custT="1"/>
      <dgm:spPr/>
      <dgm:t>
        <a:bodyPr/>
        <a:lstStyle/>
        <a:p>
          <a:r>
            <a:rPr lang="tr-TR" sz="1800" b="1" i="0" u="none" dirty="0" err="1">
              <a:latin typeface="Times New Roman" panose="02020603050405020304" pitchFamily="18" charset="0"/>
              <a:cs typeface="Times New Roman" panose="02020603050405020304" pitchFamily="18" charset="0"/>
            </a:rPr>
            <a:t>Recognition</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and</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leadership</a:t>
          </a:r>
          <a:r>
            <a:rPr lang="tr-TR" sz="1800" b="1" i="0" u="none" dirty="0">
              <a:latin typeface="Times New Roman" panose="02020603050405020304" pitchFamily="18" charset="0"/>
              <a:cs typeface="Times New Roman" panose="02020603050405020304" pitchFamily="18" charset="0"/>
            </a:rPr>
            <a:t> in </a:t>
          </a:r>
          <a:r>
            <a:rPr lang="tr-TR" sz="1800" b="1" i="0" u="none" dirty="0" err="1">
              <a:latin typeface="Times New Roman" panose="02020603050405020304" pitchFamily="18" charset="0"/>
              <a:cs typeface="Times New Roman" panose="02020603050405020304" pitchFamily="18" charset="0"/>
            </a:rPr>
            <a:t>the</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Istanbul</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European</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side</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region</a:t>
          </a:r>
          <a:r>
            <a:rPr lang="tr-TR" sz="1800" b="1" i="0" u="none" dirty="0">
              <a:latin typeface="Times New Roman" panose="02020603050405020304" pitchFamily="18" charset="0"/>
              <a:cs typeface="Times New Roman" panose="02020603050405020304" pitchFamily="18" charset="0"/>
            </a:rPr>
            <a:t>.</a:t>
          </a:r>
          <a:r>
            <a:rPr lang="tr-TR" sz="1800" b="1" i="0" dirty="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dgm:t>
    </dgm:pt>
    <dgm:pt modelId="{9842A8DA-FB41-497D-8950-8A3E64E5951A}" type="parTrans" cxnId="{A9946247-EF20-4353-858B-81ED6EBA3E1F}">
      <dgm:prSet/>
      <dgm:spPr/>
      <dgm:t>
        <a:bodyPr/>
        <a:lstStyle/>
        <a:p>
          <a:endParaRPr lang="en-US"/>
        </a:p>
      </dgm:t>
    </dgm:pt>
    <dgm:pt modelId="{697FD051-D2BA-45BD-839E-333FAA28093A}" type="sibTrans" cxnId="{A9946247-EF20-4353-858B-81ED6EBA3E1F}">
      <dgm:prSet/>
      <dgm:spPr/>
      <dgm:t>
        <a:bodyPr/>
        <a:lstStyle/>
        <a:p>
          <a:endParaRPr lang="en-US"/>
        </a:p>
      </dgm:t>
    </dgm:pt>
    <dgm:pt modelId="{7F465B55-EF84-4E7B-84CB-74706E316B9F}">
      <dgm:prSet custT="1"/>
      <dgm:spPr/>
      <dgm:t>
        <a:bodyPr/>
        <a:lstStyle/>
        <a:p>
          <a:pPr rtl="0"/>
          <a:r>
            <a:rPr lang="tr-TR" sz="1800" b="1" i="0" u="none" dirty="0" err="1">
              <a:latin typeface="Times New Roman" panose="02020603050405020304" pitchFamily="18" charset="0"/>
              <a:cs typeface="Times New Roman" panose="02020603050405020304" pitchFamily="18" charset="0"/>
            </a:rPr>
            <a:t>Increasing</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the</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number</a:t>
          </a:r>
          <a:r>
            <a:rPr lang="tr-TR" sz="1800" b="1" i="0" u="none" dirty="0">
              <a:latin typeface="Times New Roman" panose="02020603050405020304" pitchFamily="18" charset="0"/>
              <a:cs typeface="Times New Roman" panose="02020603050405020304" pitchFamily="18" charset="0"/>
            </a:rPr>
            <a:t> of </a:t>
          </a:r>
          <a:r>
            <a:rPr lang="tr-TR" sz="1800" b="1" i="0" u="none" dirty="0" err="1">
              <a:latin typeface="Times New Roman" panose="02020603050405020304" pitchFamily="18" charset="0"/>
              <a:cs typeface="Times New Roman" panose="02020603050405020304" pitchFamily="18" charset="0"/>
            </a:rPr>
            <a:t>our</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branches</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and</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students</a:t>
          </a:r>
          <a:r>
            <a:rPr lang="tr-TR" sz="1600" b="1" i="0" u="none" dirty="0">
              <a:latin typeface="Times New Roman" panose="02020603050405020304" pitchFamily="18" charset="0"/>
              <a:cs typeface="Times New Roman" panose="02020603050405020304" pitchFamily="18" charset="0"/>
            </a:rPr>
            <a:t>.</a:t>
          </a:r>
          <a:endParaRPr lang="tr-TR" sz="1600" b="1" i="0" dirty="0">
            <a:latin typeface="Times New Roman" panose="02020603050405020304" pitchFamily="18" charset="0"/>
            <a:cs typeface="Times New Roman" panose="02020603050405020304" pitchFamily="18" charset="0"/>
          </a:endParaRPr>
        </a:p>
      </dgm:t>
    </dgm:pt>
    <dgm:pt modelId="{B23B3957-9430-428C-B655-046BE6E91751}" type="parTrans" cxnId="{9BF3CB06-AC4F-4FAB-BF9A-D463BEAC1E2C}">
      <dgm:prSet/>
      <dgm:spPr/>
      <dgm:t>
        <a:bodyPr/>
        <a:lstStyle/>
        <a:p>
          <a:endParaRPr lang="en-US"/>
        </a:p>
      </dgm:t>
    </dgm:pt>
    <dgm:pt modelId="{4CB6E6E2-3368-4617-A7FF-A66256887C25}" type="sibTrans" cxnId="{9BF3CB06-AC4F-4FAB-BF9A-D463BEAC1E2C}">
      <dgm:prSet/>
      <dgm:spPr/>
      <dgm:t>
        <a:bodyPr/>
        <a:lstStyle/>
        <a:p>
          <a:endParaRPr lang="en-US"/>
        </a:p>
      </dgm:t>
    </dgm:pt>
    <dgm:pt modelId="{FCE34CF1-564F-4D62-9ADA-F46828F4C053}">
      <dgm:prSet custT="1"/>
      <dgm:spPr/>
      <dgm:t>
        <a:bodyPr rtlCol="0"/>
        <a:lstStyle/>
        <a:p>
          <a:pPr rtl="0"/>
          <a:r>
            <a:rPr lang="tr-TR" sz="1800" b="1" i="0" u="none" dirty="0" err="1">
              <a:latin typeface="Times New Roman" panose="02020603050405020304" pitchFamily="18" charset="0"/>
              <a:cs typeface="Times New Roman" panose="02020603050405020304" pitchFamily="18" charset="0"/>
            </a:rPr>
            <a:t>Improvement</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and</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development</a:t>
          </a:r>
          <a:r>
            <a:rPr lang="tr-TR" sz="1800" b="1" i="0" u="none" dirty="0">
              <a:latin typeface="Times New Roman" panose="02020603050405020304" pitchFamily="18" charset="0"/>
              <a:cs typeface="Times New Roman" panose="02020603050405020304" pitchFamily="18" charset="0"/>
            </a:rPr>
            <a:t> of </a:t>
          </a:r>
          <a:r>
            <a:rPr lang="tr-TR" sz="1800" b="1" i="0" u="none" dirty="0" err="1">
              <a:latin typeface="Times New Roman" panose="02020603050405020304" pitchFamily="18" charset="0"/>
              <a:cs typeface="Times New Roman" panose="02020603050405020304" pitchFamily="18" charset="0"/>
            </a:rPr>
            <a:t>Education</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and</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training</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staff</a:t>
          </a:r>
          <a:r>
            <a:rPr lang="tr-TR" sz="1600" b="0" i="0" u="none" dirty="0"/>
            <a:t>.</a:t>
          </a:r>
          <a:endParaRPr lang="tr" sz="1600" dirty="0"/>
        </a:p>
      </dgm:t>
    </dgm:pt>
    <dgm:pt modelId="{7F620E36-E988-4349-8127-8B21AC6115E6}" type="parTrans" cxnId="{1FCCE452-8AB1-4546-B0E9-82F891EF860F}">
      <dgm:prSet/>
      <dgm:spPr/>
      <dgm:t>
        <a:bodyPr/>
        <a:lstStyle/>
        <a:p>
          <a:endParaRPr lang="en-US"/>
        </a:p>
      </dgm:t>
    </dgm:pt>
    <dgm:pt modelId="{DF14338F-D6F5-455B-B085-2E292D014D6C}" type="sibTrans" cxnId="{1FCCE452-8AB1-4546-B0E9-82F891EF860F}">
      <dgm:prSet/>
      <dgm:spPr/>
      <dgm:t>
        <a:bodyPr/>
        <a:lstStyle/>
        <a:p>
          <a:endParaRPr lang="en-US"/>
        </a:p>
      </dgm:t>
    </dgm:pt>
    <dgm:pt modelId="{1FCCC608-EAD5-44B0-8DA9-D3CC51307B74}">
      <dgm:prSet custT="1"/>
      <dgm:spPr/>
      <dgm:t>
        <a:bodyPr/>
        <a:lstStyle/>
        <a:p>
          <a:r>
            <a:rPr lang="tr-TR" sz="1800" b="1" i="0" u="none" dirty="0" err="1">
              <a:latin typeface="Times New Roman" panose="02020603050405020304" pitchFamily="18" charset="0"/>
              <a:cs typeface="Times New Roman" panose="02020603050405020304" pitchFamily="18" charset="0"/>
            </a:rPr>
            <a:t>Increase</a:t>
          </a:r>
          <a:r>
            <a:rPr lang="tr-TR" sz="1800" b="1" i="0" u="none" dirty="0">
              <a:latin typeface="Times New Roman" panose="02020603050405020304" pitchFamily="18" charset="0"/>
              <a:cs typeface="Times New Roman" panose="02020603050405020304" pitchFamily="18" charset="0"/>
            </a:rPr>
            <a:t> in </a:t>
          </a:r>
          <a:r>
            <a:rPr lang="tr-TR" sz="1800" b="1" i="0" u="none" dirty="0" err="1">
              <a:latin typeface="Times New Roman" panose="02020603050405020304" pitchFamily="18" charset="0"/>
              <a:cs typeface="Times New Roman" panose="02020603050405020304" pitchFamily="18" charset="0"/>
            </a:rPr>
            <a:t>school</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income</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level</a:t>
          </a:r>
          <a:r>
            <a:rPr lang="tr-TR" sz="1800" b="1" i="0" u="none" dirty="0">
              <a:latin typeface="Times New Roman" panose="02020603050405020304" pitchFamily="18" charset="0"/>
              <a:cs typeface="Times New Roman" panose="02020603050405020304" pitchFamily="18" charset="0"/>
            </a:rPr>
            <a:t>.</a:t>
          </a:r>
          <a:r>
            <a:rPr lang="tr-TR" sz="1800" b="1" i="0" dirty="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dgm:t>
    </dgm:pt>
    <dgm:pt modelId="{980691CA-3798-4973-9656-61BE4E6FE6F8}" type="parTrans" cxnId="{48F87CD3-37AC-403C-9C33-5CEC8BECB03A}">
      <dgm:prSet/>
      <dgm:spPr/>
      <dgm:t>
        <a:bodyPr/>
        <a:lstStyle/>
        <a:p>
          <a:endParaRPr lang="en-US"/>
        </a:p>
      </dgm:t>
    </dgm:pt>
    <dgm:pt modelId="{7653E408-E695-483E-8B29-22AB4765D095}" type="sibTrans" cxnId="{48F87CD3-37AC-403C-9C33-5CEC8BECB03A}">
      <dgm:prSet/>
      <dgm:spPr/>
      <dgm:t>
        <a:bodyPr/>
        <a:lstStyle/>
        <a:p>
          <a:endParaRPr lang="en-US"/>
        </a:p>
      </dgm:t>
    </dgm:pt>
    <dgm:pt modelId="{FE52B620-5400-45DD-BE5A-9D3FC1427B27}">
      <dgm:prSet custT="1"/>
      <dgm:spPr/>
      <dgm:t>
        <a:bodyPr/>
        <a:lstStyle/>
        <a:p>
          <a:r>
            <a:rPr lang="tr-TR" sz="1800" b="1" i="0" u="none" dirty="0" err="1">
              <a:latin typeface="Times New Roman" panose="02020603050405020304" pitchFamily="18" charset="0"/>
              <a:cs typeface="Times New Roman" panose="02020603050405020304" pitchFamily="18" charset="0"/>
            </a:rPr>
            <a:t>Increasing</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teacher</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salaries</a:t>
          </a:r>
          <a:r>
            <a:rPr lang="tr-TR" sz="1800" b="1" i="0" u="none" dirty="0">
              <a:latin typeface="Times New Roman" panose="02020603050405020304" pitchFamily="18" charset="0"/>
              <a:cs typeface="Times New Roman" panose="02020603050405020304" pitchFamily="18" charset="0"/>
            </a:rPr>
            <a:t>.</a:t>
          </a:r>
          <a:endParaRPr lang="tr-TR" sz="1800" b="1" i="0" dirty="0">
            <a:latin typeface="Times New Roman" panose="02020603050405020304" pitchFamily="18" charset="0"/>
            <a:cs typeface="Times New Roman" panose="02020603050405020304" pitchFamily="18" charset="0"/>
          </a:endParaRPr>
        </a:p>
      </dgm:t>
    </dgm:pt>
    <dgm:pt modelId="{4BA72DB0-A4A5-4468-A89C-B9A094D93544}" type="parTrans" cxnId="{CEE3D249-F0FD-4916-B181-366940A1ED53}">
      <dgm:prSet/>
      <dgm:spPr/>
      <dgm:t>
        <a:bodyPr/>
        <a:lstStyle/>
        <a:p>
          <a:endParaRPr lang="en-US"/>
        </a:p>
      </dgm:t>
    </dgm:pt>
    <dgm:pt modelId="{255DB9B2-6A8F-4C2A-AC09-8833DAEA2392}" type="sibTrans" cxnId="{CEE3D249-F0FD-4916-B181-366940A1ED53}">
      <dgm:prSet/>
      <dgm:spPr/>
      <dgm:t>
        <a:bodyPr/>
        <a:lstStyle/>
        <a:p>
          <a:endParaRPr lang="en-US"/>
        </a:p>
      </dgm:t>
    </dgm:pt>
    <dgm:pt modelId="{4EF11543-C0FA-4C91-A2C0-0187F9C50C6D}">
      <dgm:prSet custT="1"/>
      <dgm:spPr/>
      <dgm:t>
        <a:bodyPr/>
        <a:lstStyle/>
        <a:p>
          <a:r>
            <a:rPr lang="tr-TR" sz="1800" b="1" i="0" u="none" dirty="0" err="1">
              <a:latin typeface="Times New Roman" panose="02020603050405020304" pitchFamily="18" charset="0"/>
              <a:cs typeface="Times New Roman" panose="02020603050405020304" pitchFamily="18" charset="0"/>
            </a:rPr>
            <a:t>Updating</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classrooms</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by</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following</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technologies</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and</a:t>
          </a:r>
          <a:r>
            <a:rPr lang="tr-TR" sz="1800" b="1" i="0" u="none" dirty="0">
              <a:latin typeface="Times New Roman" panose="02020603050405020304" pitchFamily="18" charset="0"/>
              <a:cs typeface="Times New Roman" panose="02020603050405020304" pitchFamily="18" charset="0"/>
            </a:rPr>
            <a:t> </a:t>
          </a:r>
          <a:r>
            <a:rPr lang="tr-TR" sz="1800" b="1" i="0" u="none" dirty="0" err="1">
              <a:latin typeface="Times New Roman" panose="02020603050405020304" pitchFamily="18" charset="0"/>
              <a:cs typeface="Times New Roman" panose="02020603050405020304" pitchFamily="18" charset="0"/>
            </a:rPr>
            <a:t>innovations</a:t>
          </a:r>
          <a:r>
            <a:rPr lang="tr-TR" sz="1600" b="1" i="0" dirty="0">
              <a:latin typeface="Times New Roman" panose="02020603050405020304" pitchFamily="18" charset="0"/>
              <a:cs typeface="Times New Roman" panose="02020603050405020304" pitchFamily="18" charset="0"/>
            </a:rPr>
            <a:t>​.</a:t>
          </a:r>
          <a:endParaRPr lang="en-US" sz="1600" b="1" dirty="0">
            <a:latin typeface="Times New Roman" panose="02020603050405020304" pitchFamily="18" charset="0"/>
            <a:cs typeface="Times New Roman" panose="02020603050405020304" pitchFamily="18" charset="0"/>
          </a:endParaRPr>
        </a:p>
      </dgm:t>
    </dgm:pt>
    <dgm:pt modelId="{9405B1EA-BA8E-4842-A254-CAA362221659}" type="parTrans" cxnId="{5BFDBB9A-ED02-46F9-BD12-E46E3DFBDFD4}">
      <dgm:prSet/>
      <dgm:spPr/>
      <dgm:t>
        <a:bodyPr/>
        <a:lstStyle/>
        <a:p>
          <a:endParaRPr lang="en-US"/>
        </a:p>
      </dgm:t>
    </dgm:pt>
    <dgm:pt modelId="{5AD0EC3D-8CDB-426A-8446-24DDBA113D68}" type="sibTrans" cxnId="{5BFDBB9A-ED02-46F9-BD12-E46E3DFBDFD4}">
      <dgm:prSet/>
      <dgm:spPr/>
      <dgm:t>
        <a:bodyPr/>
        <a:lstStyle/>
        <a:p>
          <a:endParaRPr lang="en-US"/>
        </a:p>
      </dgm:t>
    </dgm:pt>
    <dgm:pt modelId="{4EEE3550-8DC0-462C-AEBD-0C2B78B22818}" type="pres">
      <dgm:prSet presAssocID="{08F627ED-A304-4697-8C44-18E45D3D2B1A}" presName="Name0" presStyleCnt="0">
        <dgm:presLayoutVars>
          <dgm:dir/>
          <dgm:animLvl val="lvl"/>
          <dgm:resizeHandles/>
        </dgm:presLayoutVars>
      </dgm:prSet>
      <dgm:spPr/>
    </dgm:pt>
    <dgm:pt modelId="{49197700-AAD9-40A3-AB10-117CF01D2FBB}" type="pres">
      <dgm:prSet presAssocID="{5FC34D3A-C8D4-483C-8695-507470E74D50}" presName="linNode" presStyleCnt="0"/>
      <dgm:spPr/>
    </dgm:pt>
    <dgm:pt modelId="{B3A67463-ADE6-4DEF-A927-205E7C646980}" type="pres">
      <dgm:prSet presAssocID="{5FC34D3A-C8D4-483C-8695-507470E74D50}" presName="parentShp" presStyleLbl="node1" presStyleIdx="0" presStyleCnt="5" custScaleX="60964">
        <dgm:presLayoutVars>
          <dgm:bulletEnabled val="1"/>
        </dgm:presLayoutVars>
      </dgm:prSet>
      <dgm:spPr/>
    </dgm:pt>
    <dgm:pt modelId="{F44FE021-373D-41D0-98E0-B3B5BA3ABAC3}" type="pres">
      <dgm:prSet presAssocID="{5FC34D3A-C8D4-483C-8695-507470E74D50}" presName="childShp" presStyleLbl="bgAccFollowNode1" presStyleIdx="0" presStyleCnt="5" custScaleX="121262">
        <dgm:presLayoutVars>
          <dgm:bulletEnabled val="1"/>
        </dgm:presLayoutVars>
      </dgm:prSet>
      <dgm:spPr/>
    </dgm:pt>
    <dgm:pt modelId="{CADE73A1-C4C3-47E8-8512-E36B4CA48FF3}" type="pres">
      <dgm:prSet presAssocID="{1DECF9F5-40C0-4379-BCCE-7BCAAD54807B}" presName="spacing" presStyleCnt="0"/>
      <dgm:spPr/>
    </dgm:pt>
    <dgm:pt modelId="{3108765C-B3BE-41B9-A586-1FBCE4AF9683}" type="pres">
      <dgm:prSet presAssocID="{9845D52A-E054-4EB0-A5A3-32AE7DC6D645}" presName="linNode" presStyleCnt="0"/>
      <dgm:spPr/>
    </dgm:pt>
    <dgm:pt modelId="{79279613-51E8-422B-97AD-D08B7EAA747F}" type="pres">
      <dgm:prSet presAssocID="{9845D52A-E054-4EB0-A5A3-32AE7DC6D645}" presName="parentShp" presStyleLbl="node1" presStyleIdx="1" presStyleCnt="5" custScaleX="59798">
        <dgm:presLayoutVars>
          <dgm:bulletEnabled val="1"/>
        </dgm:presLayoutVars>
      </dgm:prSet>
      <dgm:spPr/>
    </dgm:pt>
    <dgm:pt modelId="{1DCACBAD-016F-43ED-B9D5-784BABAC84DD}" type="pres">
      <dgm:prSet presAssocID="{9845D52A-E054-4EB0-A5A3-32AE7DC6D645}" presName="childShp" presStyleLbl="bgAccFollowNode1" presStyleIdx="1" presStyleCnt="5" custScaleX="87091" custLinFactNeighborY="-2378">
        <dgm:presLayoutVars>
          <dgm:bulletEnabled val="1"/>
        </dgm:presLayoutVars>
      </dgm:prSet>
      <dgm:spPr/>
    </dgm:pt>
    <dgm:pt modelId="{8170DE35-8DC1-4BFA-A33E-90D66DAD3440}" type="pres">
      <dgm:prSet presAssocID="{796364FD-7651-493A-AEE5-8DD45DF8EEAC}" presName="spacing" presStyleCnt="0"/>
      <dgm:spPr/>
    </dgm:pt>
    <dgm:pt modelId="{4744FD14-33B3-4E2B-BB5A-D004C5E4F7F4}" type="pres">
      <dgm:prSet presAssocID="{9AC77E87-FC4D-4F04-889B-73358514DC0D}" presName="linNode" presStyleCnt="0"/>
      <dgm:spPr/>
    </dgm:pt>
    <dgm:pt modelId="{226FD558-998F-4601-92D0-FCA981E1C5F6}" type="pres">
      <dgm:prSet presAssocID="{9AC77E87-FC4D-4F04-889B-73358514DC0D}" presName="parentShp" presStyleLbl="node1" presStyleIdx="2" presStyleCnt="5" custScaleX="59020" custLinFactNeighborX="447" custLinFactNeighborY="-4386">
        <dgm:presLayoutVars>
          <dgm:bulletEnabled val="1"/>
        </dgm:presLayoutVars>
      </dgm:prSet>
      <dgm:spPr/>
    </dgm:pt>
    <dgm:pt modelId="{40135892-A846-4283-862B-DEC08671D774}" type="pres">
      <dgm:prSet presAssocID="{9AC77E87-FC4D-4F04-889B-73358514DC0D}" presName="childShp" presStyleLbl="bgAccFollowNode1" presStyleIdx="2" presStyleCnt="5" custScaleX="102915" custLinFactNeighborX="383" custLinFactNeighborY="-4571">
        <dgm:presLayoutVars>
          <dgm:bulletEnabled val="1"/>
        </dgm:presLayoutVars>
      </dgm:prSet>
      <dgm:spPr/>
    </dgm:pt>
    <dgm:pt modelId="{F519C280-E3D1-4E2E-8351-2E7A91C96C87}" type="pres">
      <dgm:prSet presAssocID="{3A77AB9A-DF29-465E-A0A5-D4FA3D0C537F}" presName="spacing" presStyleCnt="0"/>
      <dgm:spPr/>
    </dgm:pt>
    <dgm:pt modelId="{8165D94D-F6D8-4F36-A14B-636EE523AF23}" type="pres">
      <dgm:prSet presAssocID="{D54945CE-A185-4EA2-B427-E8A6AD97B9DA}" presName="linNode" presStyleCnt="0"/>
      <dgm:spPr/>
    </dgm:pt>
    <dgm:pt modelId="{EC948AA9-0C3D-46E7-8300-E843406722B9}" type="pres">
      <dgm:prSet presAssocID="{D54945CE-A185-4EA2-B427-E8A6AD97B9DA}" presName="parentShp" presStyleLbl="node1" presStyleIdx="3" presStyleCnt="5" custScaleX="59020" custLinFactNeighborX="-128" custLinFactNeighborY="185">
        <dgm:presLayoutVars>
          <dgm:bulletEnabled val="1"/>
        </dgm:presLayoutVars>
      </dgm:prSet>
      <dgm:spPr/>
    </dgm:pt>
    <dgm:pt modelId="{238D5F2D-61DA-4F0E-B767-E297071A9495}" type="pres">
      <dgm:prSet presAssocID="{D54945CE-A185-4EA2-B427-E8A6AD97B9DA}" presName="childShp" presStyleLbl="bgAccFollowNode1" presStyleIdx="3" presStyleCnt="5" custScaleX="59548">
        <dgm:presLayoutVars>
          <dgm:bulletEnabled val="1"/>
        </dgm:presLayoutVars>
      </dgm:prSet>
      <dgm:spPr/>
    </dgm:pt>
    <dgm:pt modelId="{0F392519-4CA4-4811-9245-60523314D2D3}" type="pres">
      <dgm:prSet presAssocID="{600BB344-5EF1-425B-8C17-1B8BF5DC3C60}" presName="spacing" presStyleCnt="0"/>
      <dgm:spPr/>
    </dgm:pt>
    <dgm:pt modelId="{C137F59A-0345-48D0-88D0-570CB6049A2A}" type="pres">
      <dgm:prSet presAssocID="{33EE9E35-01F3-4949-A141-4F47E3E8685F}" presName="linNode" presStyleCnt="0"/>
      <dgm:spPr/>
    </dgm:pt>
    <dgm:pt modelId="{6FAE340B-A3DC-4885-A3D1-6EE05F1E2CB7}" type="pres">
      <dgm:prSet presAssocID="{33EE9E35-01F3-4949-A141-4F47E3E8685F}" presName="parentShp" presStyleLbl="node1" presStyleIdx="4" presStyleCnt="5" custScaleX="59020" custLinFactNeighborX="-128" custLinFactNeighborY="185">
        <dgm:presLayoutVars>
          <dgm:bulletEnabled val="1"/>
        </dgm:presLayoutVars>
      </dgm:prSet>
      <dgm:spPr/>
    </dgm:pt>
    <dgm:pt modelId="{F4FB1ACC-FBC9-4EA4-A3A9-86A40C55ADD3}" type="pres">
      <dgm:prSet presAssocID="{33EE9E35-01F3-4949-A141-4F47E3E8685F}" presName="childShp" presStyleLbl="bgAccFollowNode1" presStyleIdx="4" presStyleCnt="5" custScaleX="105466">
        <dgm:presLayoutVars>
          <dgm:bulletEnabled val="1"/>
        </dgm:presLayoutVars>
      </dgm:prSet>
      <dgm:spPr/>
    </dgm:pt>
  </dgm:ptLst>
  <dgm:cxnLst>
    <dgm:cxn modelId="{9BF3CB06-AC4F-4FAB-BF9A-D463BEAC1E2C}" srcId="{9845D52A-E054-4EB0-A5A3-32AE7DC6D645}" destId="{7F465B55-EF84-4E7B-84CB-74706E316B9F}" srcOrd="1" destOrd="0" parTransId="{B23B3957-9430-428C-B655-046BE6E91751}" sibTransId="{4CB6E6E2-3368-4617-A7FF-A66256887C25}"/>
    <dgm:cxn modelId="{B04C6215-C46D-4282-963F-02A26E25C8AB}" srcId="{08F627ED-A304-4697-8C44-18E45D3D2B1A}" destId="{9845D52A-E054-4EB0-A5A3-32AE7DC6D645}" srcOrd="1" destOrd="0" parTransId="{952EE001-86C3-4022-96EE-ABDB540B8A78}" sibTransId="{796364FD-7651-493A-AEE5-8DD45DF8EEAC}"/>
    <dgm:cxn modelId="{66E8CE3C-459F-4648-B4D7-5039298A0E92}" srcId="{9845D52A-E054-4EB0-A5A3-32AE7DC6D645}" destId="{566C4A8F-CE66-4FF5-AF11-6C385F74A275}" srcOrd="0" destOrd="0" parTransId="{375C5A5E-5F04-4FE8-98F8-795867C18A18}" sibTransId="{E74B8A5E-78D9-4E5B-86E1-203DE271581F}"/>
    <dgm:cxn modelId="{CE81203D-F4BF-4C20-8988-B62F3BCACCF0}" type="presOf" srcId="{716207B6-5DEF-4D18-A38C-31552F886382}" destId="{F4FB1ACC-FBC9-4EA4-A3A9-86A40C55ADD3}" srcOrd="0" destOrd="0" presId="urn:microsoft.com/office/officeart/2005/8/layout/vList6"/>
    <dgm:cxn modelId="{6788D25F-499C-4A5B-8CC7-3DBFA65E0DE9}" srcId="{5FC34D3A-C8D4-483C-8695-507470E74D50}" destId="{8D685052-D407-4B75-9CA3-38CCF6F99779}" srcOrd="1" destOrd="0" parTransId="{9B2D654C-FF5D-4493-857B-FFB29A59A618}" sibTransId="{24A80F6D-3581-4E9A-8B5F-A3CCB3983CF4}"/>
    <dgm:cxn modelId="{9087CC42-BE76-4E12-B0B9-5BCC16E7455C}" type="presOf" srcId="{C2F0E5C9-2943-4A9B-872F-ECF6B159E9F4}" destId="{40135892-A846-4283-862B-DEC08671D774}" srcOrd="0" destOrd="0" presId="urn:microsoft.com/office/officeart/2005/8/layout/vList6"/>
    <dgm:cxn modelId="{B0C0B144-4EF2-4FEF-B64D-311F4A871D59}" type="presOf" srcId="{5FC34D3A-C8D4-483C-8695-507470E74D50}" destId="{B3A67463-ADE6-4DEF-A927-205E7C646980}" srcOrd="0" destOrd="0" presId="urn:microsoft.com/office/officeart/2005/8/layout/vList6"/>
    <dgm:cxn modelId="{A4E3DD65-6A92-475E-9DF8-19D0C94BAD73}" srcId="{08F627ED-A304-4697-8C44-18E45D3D2B1A}" destId="{D54945CE-A185-4EA2-B427-E8A6AD97B9DA}" srcOrd="3" destOrd="0" parTransId="{6FB5347E-1C86-483E-BEBC-E47CC11BBA09}" sibTransId="{600BB344-5EF1-425B-8C17-1B8BF5DC3C60}"/>
    <dgm:cxn modelId="{A9946247-EF20-4353-858B-81ED6EBA3E1F}" srcId="{33EE9E35-01F3-4949-A141-4F47E3E8685F}" destId="{716207B6-5DEF-4D18-A38C-31552F886382}" srcOrd="0" destOrd="0" parTransId="{9842A8DA-FB41-497D-8950-8A3E64E5951A}" sibTransId="{697FD051-D2BA-45BD-839E-333FAA28093A}"/>
    <dgm:cxn modelId="{CEE3D249-F0FD-4916-B181-366940A1ED53}" srcId="{D54945CE-A185-4EA2-B427-E8A6AD97B9DA}" destId="{FE52B620-5400-45DD-BE5A-9D3FC1427B27}" srcOrd="1" destOrd="0" parTransId="{4BA72DB0-A4A5-4468-A89C-B9A094D93544}" sibTransId="{255DB9B2-6A8F-4C2A-AC09-8833DAEA2392}"/>
    <dgm:cxn modelId="{B1C3C96C-8B45-4B86-A39F-5EB36460D0CD}" type="presOf" srcId="{8D685052-D407-4B75-9CA3-38CCF6F99779}" destId="{F44FE021-373D-41D0-98E0-B3B5BA3ABAC3}" srcOrd="0" destOrd="1" presId="urn:microsoft.com/office/officeart/2005/8/layout/vList6"/>
    <dgm:cxn modelId="{68FFD74F-F4B1-44D0-A0D7-A957BCBF3948}" type="presOf" srcId="{566C4A8F-CE66-4FF5-AF11-6C385F74A275}" destId="{1DCACBAD-016F-43ED-B9D5-784BABAC84DD}" srcOrd="0" destOrd="0" presId="urn:microsoft.com/office/officeart/2005/8/layout/vList6"/>
    <dgm:cxn modelId="{1FCCE452-8AB1-4546-B0E9-82F891EF860F}" srcId="{9AC77E87-FC4D-4F04-889B-73358514DC0D}" destId="{FCE34CF1-564F-4D62-9ADA-F46828F4C053}" srcOrd="1" destOrd="0" parTransId="{7F620E36-E988-4349-8127-8B21AC6115E6}" sibTransId="{DF14338F-D6F5-455B-B085-2E292D014D6C}"/>
    <dgm:cxn modelId="{426DC074-BC21-4FFF-BA28-F895941A1EF9}" type="presOf" srcId="{C057D6ED-8F49-42DC-B8A7-C07F68F0F734}" destId="{F44FE021-373D-41D0-98E0-B3B5BA3ABAC3}" srcOrd="0" destOrd="0" presId="urn:microsoft.com/office/officeart/2005/8/layout/vList6"/>
    <dgm:cxn modelId="{04774158-8FAB-47B4-A2EE-D3D3A7E958BE}" srcId="{08F627ED-A304-4697-8C44-18E45D3D2B1A}" destId="{9AC77E87-FC4D-4F04-889B-73358514DC0D}" srcOrd="2" destOrd="0" parTransId="{B29F90F6-921F-42B9-A496-5D121F61821E}" sibTransId="{3A77AB9A-DF29-465E-A0A5-D4FA3D0C537F}"/>
    <dgm:cxn modelId="{30894A81-FF92-4F07-8577-4D18550888A3}" type="presOf" srcId="{4EF11543-C0FA-4C91-A2C0-0187F9C50C6D}" destId="{F4FB1ACC-FBC9-4EA4-A3A9-86A40C55ADD3}" srcOrd="0" destOrd="1" presId="urn:microsoft.com/office/officeart/2005/8/layout/vList6"/>
    <dgm:cxn modelId="{FB0FA082-3950-4822-951F-05A1A9548F18}" srcId="{5FC34D3A-C8D4-483C-8695-507470E74D50}" destId="{C057D6ED-8F49-42DC-B8A7-C07F68F0F734}" srcOrd="0" destOrd="0" parTransId="{131D11D9-3030-4E3B-8F84-0108E6497B2A}" sibTransId="{6E885013-4246-43E1-A818-2251A99C8FD2}"/>
    <dgm:cxn modelId="{8909AE83-0E37-4C29-BF11-BD570B291B08}" type="presOf" srcId="{FE52B620-5400-45DD-BE5A-9D3FC1427B27}" destId="{238D5F2D-61DA-4F0E-B767-E297071A9495}" srcOrd="0" destOrd="1" presId="urn:microsoft.com/office/officeart/2005/8/layout/vList6"/>
    <dgm:cxn modelId="{F66A9E86-5177-4842-990A-98389D9FC483}" srcId="{08F627ED-A304-4697-8C44-18E45D3D2B1A}" destId="{33EE9E35-01F3-4949-A141-4F47E3E8685F}" srcOrd="4" destOrd="0" parTransId="{9E1A0B2A-7E95-4C40-9316-79FE3BFFEBFF}" sibTransId="{E66C1540-579F-4D6F-9E75-73F3AA23D7D3}"/>
    <dgm:cxn modelId="{F7608388-5A1F-4FE9-96E5-520EA7B1F725}" srcId="{9AC77E87-FC4D-4F04-889B-73358514DC0D}" destId="{C2F0E5C9-2943-4A9B-872F-ECF6B159E9F4}" srcOrd="0" destOrd="0" parTransId="{8FBB852D-32B7-4273-9DE3-951F1CFE69EC}" sibTransId="{1A62CB6F-38D7-44F2-AFAB-0C4382E3DA24}"/>
    <dgm:cxn modelId="{6730A59A-B431-45B1-A691-8C805A348211}" type="presOf" srcId="{08F627ED-A304-4697-8C44-18E45D3D2B1A}" destId="{4EEE3550-8DC0-462C-AEBD-0C2B78B22818}" srcOrd="0" destOrd="0" presId="urn:microsoft.com/office/officeart/2005/8/layout/vList6"/>
    <dgm:cxn modelId="{5BFDBB9A-ED02-46F9-BD12-E46E3DFBDFD4}" srcId="{33EE9E35-01F3-4949-A141-4F47E3E8685F}" destId="{4EF11543-C0FA-4C91-A2C0-0187F9C50C6D}" srcOrd="1" destOrd="0" parTransId="{9405B1EA-BA8E-4842-A254-CAA362221659}" sibTransId="{5AD0EC3D-8CDB-426A-8446-24DDBA113D68}"/>
    <dgm:cxn modelId="{895DC99F-DEFD-4C8B-A0CA-B24D4A8E07B0}" type="presOf" srcId="{D54945CE-A185-4EA2-B427-E8A6AD97B9DA}" destId="{EC948AA9-0C3D-46E7-8300-E843406722B9}" srcOrd="0" destOrd="0" presId="urn:microsoft.com/office/officeart/2005/8/layout/vList6"/>
    <dgm:cxn modelId="{D4B603AC-53AD-492A-853E-EBA5F0B01751}" type="presOf" srcId="{FCE34CF1-564F-4D62-9ADA-F46828F4C053}" destId="{40135892-A846-4283-862B-DEC08671D774}" srcOrd="0" destOrd="1" presId="urn:microsoft.com/office/officeart/2005/8/layout/vList6"/>
    <dgm:cxn modelId="{D9EA21CA-2BE2-409F-BF15-825852606AF8}" type="presOf" srcId="{7F465B55-EF84-4E7B-84CB-74706E316B9F}" destId="{1DCACBAD-016F-43ED-B9D5-784BABAC84DD}" srcOrd="0" destOrd="1" presId="urn:microsoft.com/office/officeart/2005/8/layout/vList6"/>
    <dgm:cxn modelId="{277179CE-E2F5-4733-8D23-9E37CACB7B9E}" srcId="{08F627ED-A304-4697-8C44-18E45D3D2B1A}" destId="{5FC34D3A-C8D4-483C-8695-507470E74D50}" srcOrd="0" destOrd="0" parTransId="{9978A89C-C2F1-4241-807C-13619E6D6376}" sibTransId="{1DECF9F5-40C0-4379-BCCE-7BCAAD54807B}"/>
    <dgm:cxn modelId="{48F87CD3-37AC-403C-9C33-5CEC8BECB03A}" srcId="{D54945CE-A185-4EA2-B427-E8A6AD97B9DA}" destId="{1FCCC608-EAD5-44B0-8DA9-D3CC51307B74}" srcOrd="0" destOrd="0" parTransId="{980691CA-3798-4973-9656-61BE4E6FE6F8}" sibTransId="{7653E408-E695-483E-8B29-22AB4765D095}"/>
    <dgm:cxn modelId="{5615A4D5-6E6F-4B3C-9E6C-2F6DA29D1AC9}" type="presOf" srcId="{33EE9E35-01F3-4949-A141-4F47E3E8685F}" destId="{6FAE340B-A3DC-4885-A3D1-6EE05F1E2CB7}" srcOrd="0" destOrd="0" presId="urn:microsoft.com/office/officeart/2005/8/layout/vList6"/>
    <dgm:cxn modelId="{24DD00D8-937C-42F2-A183-7BA96364E1A6}" type="presOf" srcId="{9845D52A-E054-4EB0-A5A3-32AE7DC6D645}" destId="{79279613-51E8-422B-97AD-D08B7EAA747F}" srcOrd="0" destOrd="0" presId="urn:microsoft.com/office/officeart/2005/8/layout/vList6"/>
    <dgm:cxn modelId="{8F5EEEF6-C77A-460A-A25D-5B95E26C903A}" type="presOf" srcId="{1FCCC608-EAD5-44B0-8DA9-D3CC51307B74}" destId="{238D5F2D-61DA-4F0E-B767-E297071A9495}" srcOrd="0" destOrd="0" presId="urn:microsoft.com/office/officeart/2005/8/layout/vList6"/>
    <dgm:cxn modelId="{0D6AFAFF-8D3F-40B1-8716-BA0D476E2876}" type="presOf" srcId="{9AC77E87-FC4D-4F04-889B-73358514DC0D}" destId="{226FD558-998F-4601-92D0-FCA981E1C5F6}" srcOrd="0" destOrd="0" presId="urn:microsoft.com/office/officeart/2005/8/layout/vList6"/>
    <dgm:cxn modelId="{6FE7EBD0-1D9D-4031-B7EC-0F1E93D94324}" type="presParOf" srcId="{4EEE3550-8DC0-462C-AEBD-0C2B78B22818}" destId="{49197700-AAD9-40A3-AB10-117CF01D2FBB}" srcOrd="0" destOrd="0" presId="urn:microsoft.com/office/officeart/2005/8/layout/vList6"/>
    <dgm:cxn modelId="{928FAB8E-BE76-4136-B40B-D28EFFA9A53C}" type="presParOf" srcId="{49197700-AAD9-40A3-AB10-117CF01D2FBB}" destId="{B3A67463-ADE6-4DEF-A927-205E7C646980}" srcOrd="0" destOrd="0" presId="urn:microsoft.com/office/officeart/2005/8/layout/vList6"/>
    <dgm:cxn modelId="{F6102EB7-C47B-421C-9609-B2C54E5135DD}" type="presParOf" srcId="{49197700-AAD9-40A3-AB10-117CF01D2FBB}" destId="{F44FE021-373D-41D0-98E0-B3B5BA3ABAC3}" srcOrd="1" destOrd="0" presId="urn:microsoft.com/office/officeart/2005/8/layout/vList6"/>
    <dgm:cxn modelId="{E103B2D1-7597-4D19-81B5-A2154D614EC4}" type="presParOf" srcId="{4EEE3550-8DC0-462C-AEBD-0C2B78B22818}" destId="{CADE73A1-C4C3-47E8-8512-E36B4CA48FF3}" srcOrd="1" destOrd="0" presId="urn:microsoft.com/office/officeart/2005/8/layout/vList6"/>
    <dgm:cxn modelId="{D5CB3C80-2B70-446F-8A35-B3AFA878520D}" type="presParOf" srcId="{4EEE3550-8DC0-462C-AEBD-0C2B78B22818}" destId="{3108765C-B3BE-41B9-A586-1FBCE4AF9683}" srcOrd="2" destOrd="0" presId="urn:microsoft.com/office/officeart/2005/8/layout/vList6"/>
    <dgm:cxn modelId="{B9175D49-9790-41B1-AD9B-64E1D6D5C471}" type="presParOf" srcId="{3108765C-B3BE-41B9-A586-1FBCE4AF9683}" destId="{79279613-51E8-422B-97AD-D08B7EAA747F}" srcOrd="0" destOrd="0" presId="urn:microsoft.com/office/officeart/2005/8/layout/vList6"/>
    <dgm:cxn modelId="{13300FD8-975C-4DB6-8AA2-4F8CEFD43853}" type="presParOf" srcId="{3108765C-B3BE-41B9-A586-1FBCE4AF9683}" destId="{1DCACBAD-016F-43ED-B9D5-784BABAC84DD}" srcOrd="1" destOrd="0" presId="urn:microsoft.com/office/officeart/2005/8/layout/vList6"/>
    <dgm:cxn modelId="{FFD70F64-1A3D-49C2-AE3B-B8F14CE9D8BA}" type="presParOf" srcId="{4EEE3550-8DC0-462C-AEBD-0C2B78B22818}" destId="{8170DE35-8DC1-4BFA-A33E-90D66DAD3440}" srcOrd="3" destOrd="0" presId="urn:microsoft.com/office/officeart/2005/8/layout/vList6"/>
    <dgm:cxn modelId="{E127A5B8-925D-46DD-BA76-6CFAF3BB159E}" type="presParOf" srcId="{4EEE3550-8DC0-462C-AEBD-0C2B78B22818}" destId="{4744FD14-33B3-4E2B-BB5A-D004C5E4F7F4}" srcOrd="4" destOrd="0" presId="urn:microsoft.com/office/officeart/2005/8/layout/vList6"/>
    <dgm:cxn modelId="{54754C81-1115-4B40-97EB-AEE48A169D6F}" type="presParOf" srcId="{4744FD14-33B3-4E2B-BB5A-D004C5E4F7F4}" destId="{226FD558-998F-4601-92D0-FCA981E1C5F6}" srcOrd="0" destOrd="0" presId="urn:microsoft.com/office/officeart/2005/8/layout/vList6"/>
    <dgm:cxn modelId="{6C7B5F20-A153-45E9-8A26-D298A272DAD1}" type="presParOf" srcId="{4744FD14-33B3-4E2B-BB5A-D004C5E4F7F4}" destId="{40135892-A846-4283-862B-DEC08671D774}" srcOrd="1" destOrd="0" presId="urn:microsoft.com/office/officeart/2005/8/layout/vList6"/>
    <dgm:cxn modelId="{8F386D65-94F3-4ECB-837C-C195DC050297}" type="presParOf" srcId="{4EEE3550-8DC0-462C-AEBD-0C2B78B22818}" destId="{F519C280-E3D1-4E2E-8351-2E7A91C96C87}" srcOrd="5" destOrd="0" presId="urn:microsoft.com/office/officeart/2005/8/layout/vList6"/>
    <dgm:cxn modelId="{CA8BBA9E-88E1-4F63-AF38-0496829F1923}" type="presParOf" srcId="{4EEE3550-8DC0-462C-AEBD-0C2B78B22818}" destId="{8165D94D-F6D8-4F36-A14B-636EE523AF23}" srcOrd="6" destOrd="0" presId="urn:microsoft.com/office/officeart/2005/8/layout/vList6"/>
    <dgm:cxn modelId="{0361F17A-7ACC-438D-B9DA-6AB582F08E55}" type="presParOf" srcId="{8165D94D-F6D8-4F36-A14B-636EE523AF23}" destId="{EC948AA9-0C3D-46E7-8300-E843406722B9}" srcOrd="0" destOrd="0" presId="urn:microsoft.com/office/officeart/2005/8/layout/vList6"/>
    <dgm:cxn modelId="{1F02D9A4-3613-49D7-8406-2673BC5858A6}" type="presParOf" srcId="{8165D94D-F6D8-4F36-A14B-636EE523AF23}" destId="{238D5F2D-61DA-4F0E-B767-E297071A9495}" srcOrd="1" destOrd="0" presId="urn:microsoft.com/office/officeart/2005/8/layout/vList6"/>
    <dgm:cxn modelId="{BC6A149F-081D-46F8-809F-BBE336599DCC}" type="presParOf" srcId="{4EEE3550-8DC0-462C-AEBD-0C2B78B22818}" destId="{0F392519-4CA4-4811-9245-60523314D2D3}" srcOrd="7" destOrd="0" presId="urn:microsoft.com/office/officeart/2005/8/layout/vList6"/>
    <dgm:cxn modelId="{14D6146A-066A-4909-99F2-3AD1A85DF344}" type="presParOf" srcId="{4EEE3550-8DC0-462C-AEBD-0C2B78B22818}" destId="{C137F59A-0345-48D0-88D0-570CB6049A2A}" srcOrd="8" destOrd="0" presId="urn:microsoft.com/office/officeart/2005/8/layout/vList6"/>
    <dgm:cxn modelId="{EC30CE70-7BA3-450A-A73B-FBD98D85F21C}" type="presParOf" srcId="{C137F59A-0345-48D0-88D0-570CB6049A2A}" destId="{6FAE340B-A3DC-4885-A3D1-6EE05F1E2CB7}" srcOrd="0" destOrd="0" presId="urn:microsoft.com/office/officeart/2005/8/layout/vList6"/>
    <dgm:cxn modelId="{C9B89D0C-2BB7-4BDA-BA52-97EBAD22A962}" type="presParOf" srcId="{C137F59A-0345-48D0-88D0-570CB6049A2A}" destId="{F4FB1ACC-FBC9-4EA4-A3A9-86A40C55ADD3}"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B273D8-825A-4746-886B-62058A1F432A}">
      <dsp:nvSpPr>
        <dsp:cNvPr id="0" name=""/>
        <dsp:cNvSpPr/>
      </dsp:nvSpPr>
      <dsp:spPr>
        <a:xfrm>
          <a:off x="0" y="640"/>
          <a:ext cx="6391275" cy="149868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B5F4EE-4AC2-4655-9B46-561873DB0B5B}">
      <dsp:nvSpPr>
        <dsp:cNvPr id="0" name=""/>
        <dsp:cNvSpPr/>
      </dsp:nvSpPr>
      <dsp:spPr>
        <a:xfrm>
          <a:off x="453352" y="337845"/>
          <a:ext cx="824278" cy="8242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53BF61-C795-4463-B611-7C3965541182}">
      <dsp:nvSpPr>
        <dsp:cNvPr id="0" name=""/>
        <dsp:cNvSpPr/>
      </dsp:nvSpPr>
      <dsp:spPr>
        <a:xfrm>
          <a:off x="1730984" y="640"/>
          <a:ext cx="4660290"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977900">
            <a:lnSpc>
              <a:spcPct val="90000"/>
            </a:lnSpc>
            <a:spcBef>
              <a:spcPct val="0"/>
            </a:spcBef>
            <a:spcAft>
              <a:spcPct val="35000"/>
            </a:spcAft>
            <a:buNone/>
          </a:pPr>
          <a:r>
            <a:rPr lang="tr-TR" sz="2200" kern="1200" dirty="0">
              <a:latin typeface="Times New Roman" panose="02020603050405020304" pitchFamily="18" charset="0"/>
              <a:cs typeface="Times New Roman" panose="02020603050405020304" pitchFamily="18" charset="0"/>
            </a:rPr>
            <a:t>D</a:t>
          </a:r>
          <a:r>
            <a:rPr lang="en-GB" sz="2200" kern="1200" dirty="0" err="1">
              <a:latin typeface="Times New Roman" panose="02020603050405020304" pitchFamily="18" charset="0"/>
              <a:cs typeface="Times New Roman" panose="02020603050405020304" pitchFamily="18" charset="0"/>
            </a:rPr>
            <a:t>etermine</a:t>
          </a:r>
          <a:r>
            <a:rPr lang="en-GB" sz="2200" kern="1200" dirty="0">
              <a:latin typeface="Times New Roman" panose="02020603050405020304" pitchFamily="18" charset="0"/>
              <a:cs typeface="Times New Roman" panose="02020603050405020304" pitchFamily="18" charset="0"/>
            </a:rPr>
            <a:t> our mission, vision, core values and policies by constantly updating them. </a:t>
          </a:r>
          <a:endParaRPr lang="en-US" sz="2200" kern="1200" dirty="0">
            <a:latin typeface="Times New Roman" panose="02020603050405020304" pitchFamily="18" charset="0"/>
            <a:cs typeface="Times New Roman" panose="02020603050405020304" pitchFamily="18" charset="0"/>
          </a:endParaRPr>
        </a:p>
      </dsp:txBody>
      <dsp:txXfrm>
        <a:off x="1730984" y="640"/>
        <a:ext cx="4660290" cy="1498687"/>
      </dsp:txXfrm>
    </dsp:sp>
    <dsp:sp modelId="{AD0995B6-0E3A-4E4C-9797-2609E7D9AAAF}">
      <dsp:nvSpPr>
        <dsp:cNvPr id="0" name=""/>
        <dsp:cNvSpPr/>
      </dsp:nvSpPr>
      <dsp:spPr>
        <a:xfrm>
          <a:off x="0" y="1873999"/>
          <a:ext cx="6391275" cy="149868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81FFDD-95AE-41CF-9D4A-C6C9A5E60332}">
      <dsp:nvSpPr>
        <dsp:cNvPr id="0" name=""/>
        <dsp:cNvSpPr/>
      </dsp:nvSpPr>
      <dsp:spPr>
        <a:xfrm>
          <a:off x="453352" y="2211204"/>
          <a:ext cx="824278" cy="8242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A2E9EFB-9CA3-4E33-8CD3-52C8CA12FA51}">
      <dsp:nvSpPr>
        <dsp:cNvPr id="0" name=""/>
        <dsp:cNvSpPr/>
      </dsp:nvSpPr>
      <dsp:spPr>
        <a:xfrm>
          <a:off x="1730984" y="1873999"/>
          <a:ext cx="4660290"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977900">
            <a:lnSpc>
              <a:spcPct val="90000"/>
            </a:lnSpc>
            <a:spcBef>
              <a:spcPct val="0"/>
            </a:spcBef>
            <a:spcAft>
              <a:spcPct val="35000"/>
            </a:spcAft>
            <a:buNone/>
          </a:pPr>
          <a:r>
            <a:rPr lang="en-GB" sz="2200" kern="1200" dirty="0">
              <a:latin typeface="Times New Roman" panose="02020603050405020304" pitchFamily="18" charset="0"/>
              <a:cs typeface="Times New Roman" panose="02020603050405020304" pitchFamily="18" charset="0"/>
            </a:rPr>
            <a:t>Emphasize our core values and policies. </a:t>
          </a:r>
          <a:endParaRPr lang="en-US" sz="2200" kern="1200" dirty="0">
            <a:latin typeface="Times New Roman" panose="02020603050405020304" pitchFamily="18" charset="0"/>
            <a:cs typeface="Times New Roman" panose="02020603050405020304" pitchFamily="18" charset="0"/>
          </a:endParaRPr>
        </a:p>
      </dsp:txBody>
      <dsp:txXfrm>
        <a:off x="1730984" y="1873999"/>
        <a:ext cx="4660290" cy="1498687"/>
      </dsp:txXfrm>
    </dsp:sp>
    <dsp:sp modelId="{2E02427A-AA54-4F90-9BC7-3EB71605DE28}">
      <dsp:nvSpPr>
        <dsp:cNvPr id="0" name=""/>
        <dsp:cNvSpPr/>
      </dsp:nvSpPr>
      <dsp:spPr>
        <a:xfrm>
          <a:off x="0" y="3747359"/>
          <a:ext cx="6391275" cy="149868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C31BFE-714F-4135-9001-86DE7553913C}">
      <dsp:nvSpPr>
        <dsp:cNvPr id="0" name=""/>
        <dsp:cNvSpPr/>
      </dsp:nvSpPr>
      <dsp:spPr>
        <a:xfrm>
          <a:off x="453352" y="4084563"/>
          <a:ext cx="824278" cy="8242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1455E91-55DD-48F4-A3F3-55D3C812687D}">
      <dsp:nvSpPr>
        <dsp:cNvPr id="0" name=""/>
        <dsp:cNvSpPr/>
      </dsp:nvSpPr>
      <dsp:spPr>
        <a:xfrm>
          <a:off x="1730984" y="3747359"/>
          <a:ext cx="4660290"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977900">
            <a:lnSpc>
              <a:spcPct val="90000"/>
            </a:lnSpc>
            <a:spcBef>
              <a:spcPct val="0"/>
            </a:spcBef>
            <a:spcAft>
              <a:spcPct val="35000"/>
            </a:spcAft>
            <a:buNone/>
          </a:pPr>
          <a:r>
            <a:rPr lang="en-GB" sz="2200" kern="1200" dirty="0">
              <a:latin typeface="Times New Roman" panose="02020603050405020304" pitchFamily="18" charset="0"/>
              <a:cs typeface="Times New Roman" panose="02020603050405020304" pitchFamily="18" charset="0"/>
            </a:rPr>
            <a:t>We also look at the simplicity of our goals and strategies, and their appropriateness to the fields of activity of other institutions.. </a:t>
          </a:r>
          <a:endParaRPr lang="en-US" sz="2200" kern="1200" dirty="0">
            <a:latin typeface="Times New Roman" panose="02020603050405020304" pitchFamily="18" charset="0"/>
            <a:cs typeface="Times New Roman" panose="02020603050405020304" pitchFamily="18" charset="0"/>
          </a:endParaRPr>
        </a:p>
      </dsp:txBody>
      <dsp:txXfrm>
        <a:off x="1730984" y="3747359"/>
        <a:ext cx="4660290" cy="1498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FE021-373D-41D0-98E0-B3B5BA3ABAC3}">
      <dsp:nvSpPr>
        <dsp:cNvPr id="0" name=""/>
        <dsp:cNvSpPr/>
      </dsp:nvSpPr>
      <dsp:spPr>
        <a:xfrm>
          <a:off x="3147267" y="1655"/>
          <a:ext cx="8870557" cy="896324"/>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rtlCol="0" anchor="t" anchorCtr="0">
          <a:noAutofit/>
        </a:bodyPr>
        <a:lstStyle/>
        <a:p>
          <a:pPr marL="171450" lvl="1" indent="-171450" algn="l" defTabSz="800100" rtl="0">
            <a:lnSpc>
              <a:spcPct val="90000"/>
            </a:lnSpc>
            <a:spcBef>
              <a:spcPct val="0"/>
            </a:spcBef>
            <a:spcAft>
              <a:spcPct val="15000"/>
            </a:spcAft>
            <a:buChar char="•"/>
          </a:pPr>
          <a:r>
            <a:rPr lang="tr-TR" sz="1800" b="1" i="0" u="none" kern="1200" dirty="0" err="1">
              <a:latin typeface="Times New Roman" panose="02020603050405020304" pitchFamily="18" charset="0"/>
              <a:cs typeface="Times New Roman" panose="02020603050405020304" pitchFamily="18" charset="0"/>
            </a:rPr>
            <a:t>Increasing</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the</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support</a:t>
          </a:r>
          <a:r>
            <a:rPr lang="tr-TR" sz="1800" b="1" i="0" u="none" kern="1200" dirty="0">
              <a:latin typeface="Times New Roman" panose="02020603050405020304" pitchFamily="18" charset="0"/>
              <a:cs typeface="Times New Roman" panose="02020603050405020304" pitchFamily="18" charset="0"/>
            </a:rPr>
            <a:t> of </a:t>
          </a:r>
          <a:r>
            <a:rPr lang="tr-TR" sz="1800" b="1" i="0" u="none" kern="1200" dirty="0" err="1">
              <a:latin typeface="Times New Roman" panose="02020603050405020304" pitchFamily="18" charset="0"/>
              <a:cs typeface="Times New Roman" panose="02020603050405020304" pitchFamily="18" charset="0"/>
            </a:rPr>
            <a:t>the</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Pdr</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Department</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to</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the</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student</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and</a:t>
          </a:r>
          <a:r>
            <a:rPr lang="tr-TR" sz="1800" b="1" i="0" u="none" kern="1200" dirty="0">
              <a:latin typeface="Times New Roman" panose="02020603050405020304" pitchFamily="18" charset="0"/>
              <a:cs typeface="Times New Roman" panose="02020603050405020304" pitchFamily="18" charset="0"/>
            </a:rPr>
            <a:t> his </a:t>
          </a:r>
          <a:r>
            <a:rPr lang="tr-TR" sz="1800" b="1" i="0" u="none" kern="1200" dirty="0" err="1">
              <a:latin typeface="Times New Roman" panose="02020603050405020304" pitchFamily="18" charset="0"/>
              <a:cs typeface="Times New Roman" panose="02020603050405020304" pitchFamily="18" charset="0"/>
            </a:rPr>
            <a:t>family</a:t>
          </a:r>
          <a:r>
            <a:rPr lang="tr-TR" sz="1800" b="1" i="0" u="none" kern="1200" dirty="0">
              <a:latin typeface="Times New Roman" panose="02020603050405020304" pitchFamily="18" charset="0"/>
              <a:cs typeface="Times New Roman" panose="02020603050405020304" pitchFamily="18" charset="0"/>
            </a:rPr>
            <a:t>.</a:t>
          </a:r>
          <a:endParaRPr lang="tr" sz="1800" b="1"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tr-TR" sz="1800" b="1" i="0" u="none" kern="1200" dirty="0" err="1">
              <a:latin typeface="Times New Roman" panose="02020603050405020304" pitchFamily="18" charset="0"/>
              <a:cs typeface="Times New Roman" panose="02020603050405020304" pitchFamily="18" charset="0"/>
            </a:rPr>
            <a:t>Increasing</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the</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number</a:t>
          </a:r>
          <a:r>
            <a:rPr lang="tr-TR" sz="1800" b="1" i="0" u="none" kern="1200" dirty="0">
              <a:latin typeface="Times New Roman" panose="02020603050405020304" pitchFamily="18" charset="0"/>
              <a:cs typeface="Times New Roman" panose="02020603050405020304" pitchFamily="18" charset="0"/>
            </a:rPr>
            <a:t> of </a:t>
          </a:r>
          <a:r>
            <a:rPr lang="tr-TR" sz="1800" b="1" i="0" u="none" kern="1200" dirty="0" err="1">
              <a:latin typeface="Times New Roman" panose="02020603050405020304" pitchFamily="18" charset="0"/>
              <a:cs typeface="Times New Roman" panose="02020603050405020304" pitchFamily="18" charset="0"/>
            </a:rPr>
            <a:t>foreign</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instructors</a:t>
          </a:r>
          <a:r>
            <a:rPr lang="tr-TR" sz="1800" b="1" i="0" u="none" kern="1200" dirty="0">
              <a:latin typeface="Times New Roman" panose="02020603050405020304" pitchFamily="18" charset="0"/>
              <a:cs typeface="Times New Roman" panose="02020603050405020304" pitchFamily="18" charset="0"/>
            </a:rPr>
            <a:t>.</a:t>
          </a:r>
          <a:endParaRPr lang="tr" sz="1800" b="1" kern="1200" dirty="0">
            <a:latin typeface="Times New Roman" panose="02020603050405020304" pitchFamily="18" charset="0"/>
            <a:cs typeface="Times New Roman" panose="02020603050405020304" pitchFamily="18" charset="0"/>
          </a:endParaRPr>
        </a:p>
      </dsp:txBody>
      <dsp:txXfrm>
        <a:off x="3147267" y="113696"/>
        <a:ext cx="8534436" cy="672243"/>
      </dsp:txXfrm>
    </dsp:sp>
    <dsp:sp modelId="{B3A67463-ADE6-4DEF-A927-205E7C646980}">
      <dsp:nvSpPr>
        <dsp:cNvPr id="0" name=""/>
        <dsp:cNvSpPr/>
      </dsp:nvSpPr>
      <dsp:spPr>
        <a:xfrm>
          <a:off x="174174" y="1655"/>
          <a:ext cx="2973092" cy="89632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rtlCol="0" anchor="ctr" anchorCtr="0">
          <a:noAutofit/>
        </a:bodyPr>
        <a:lstStyle/>
        <a:p>
          <a:pPr marL="0" lvl="0" indent="0" algn="ctr" defTabSz="2089150" rtl="0">
            <a:lnSpc>
              <a:spcPct val="90000"/>
            </a:lnSpc>
            <a:spcBef>
              <a:spcPct val="0"/>
            </a:spcBef>
            <a:spcAft>
              <a:spcPct val="35000"/>
            </a:spcAft>
            <a:buNone/>
          </a:pPr>
          <a:r>
            <a:rPr lang="tr" sz="4700" kern="1200" dirty="0">
              <a:latin typeface="Times New Roman" panose="02020603050405020304" pitchFamily="18" charset="0"/>
              <a:cs typeface="Times New Roman" panose="02020603050405020304" pitchFamily="18" charset="0"/>
            </a:rPr>
            <a:t>2021</a:t>
          </a:r>
        </a:p>
      </dsp:txBody>
      <dsp:txXfrm>
        <a:off x="217929" y="45410"/>
        <a:ext cx="2885582" cy="808814"/>
      </dsp:txXfrm>
    </dsp:sp>
    <dsp:sp modelId="{1DCACBAD-016F-43ED-B9D5-784BABAC84DD}">
      <dsp:nvSpPr>
        <dsp:cNvPr id="0" name=""/>
        <dsp:cNvSpPr/>
      </dsp:nvSpPr>
      <dsp:spPr>
        <a:xfrm>
          <a:off x="4368673" y="966297"/>
          <a:ext cx="6370880" cy="896324"/>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rtlCol="0" anchor="t" anchorCtr="0">
          <a:noAutofit/>
        </a:bodyPr>
        <a:lstStyle/>
        <a:p>
          <a:pPr marL="171450" lvl="1" indent="-171450" algn="l" defTabSz="800100" rtl="0">
            <a:lnSpc>
              <a:spcPct val="90000"/>
            </a:lnSpc>
            <a:spcBef>
              <a:spcPct val="0"/>
            </a:spcBef>
            <a:spcAft>
              <a:spcPct val="15000"/>
            </a:spcAft>
            <a:buChar char="•"/>
          </a:pPr>
          <a:r>
            <a:rPr lang="tr-TR" sz="1800" b="1" i="0" u="none" kern="1200" dirty="0" err="1">
              <a:latin typeface="Times New Roman" panose="02020603050405020304" pitchFamily="18" charset="0"/>
              <a:cs typeface="Times New Roman" panose="02020603050405020304" pitchFamily="18" charset="0"/>
            </a:rPr>
            <a:t>Promoting</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all</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activities</a:t>
          </a:r>
          <a:r>
            <a:rPr lang="tr-TR" sz="1800" b="1" i="0" u="none" kern="1200" dirty="0">
              <a:latin typeface="Times New Roman" panose="02020603050405020304" pitchFamily="18" charset="0"/>
              <a:cs typeface="Times New Roman" panose="02020603050405020304" pitchFamily="18" charset="0"/>
            </a:rPr>
            <a:t> in English</a:t>
          </a:r>
          <a:r>
            <a:rPr lang="tr-TR" sz="1800" b="1" i="0" kern="1200" dirty="0">
              <a:latin typeface="Times New Roman" panose="02020603050405020304" pitchFamily="18" charset="0"/>
              <a:cs typeface="Times New Roman" panose="02020603050405020304" pitchFamily="18" charset="0"/>
            </a:rPr>
            <a:t>​.</a:t>
          </a:r>
          <a:endParaRPr lang="tr" sz="1800" b="1" kern="1200" dirty="0">
            <a:latin typeface="Times New Roman" panose="02020603050405020304" pitchFamily="18" charset="0"/>
            <a:cs typeface="Times New Roman" panose="02020603050405020304" pitchFamily="18" charset="0"/>
          </a:endParaRPr>
        </a:p>
        <a:p>
          <a:pPr marL="171450" lvl="1" indent="-171450" algn="l" defTabSz="800100" rtl="0">
            <a:lnSpc>
              <a:spcPct val="90000"/>
            </a:lnSpc>
            <a:spcBef>
              <a:spcPct val="0"/>
            </a:spcBef>
            <a:spcAft>
              <a:spcPct val="15000"/>
            </a:spcAft>
            <a:buChar char="•"/>
          </a:pPr>
          <a:r>
            <a:rPr lang="tr-TR" sz="1800" b="1" i="0" u="none" kern="1200" dirty="0" err="1">
              <a:latin typeface="Times New Roman" panose="02020603050405020304" pitchFamily="18" charset="0"/>
              <a:cs typeface="Times New Roman" panose="02020603050405020304" pitchFamily="18" charset="0"/>
            </a:rPr>
            <a:t>Increasing</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the</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number</a:t>
          </a:r>
          <a:r>
            <a:rPr lang="tr-TR" sz="1800" b="1" i="0" u="none" kern="1200" dirty="0">
              <a:latin typeface="Times New Roman" panose="02020603050405020304" pitchFamily="18" charset="0"/>
              <a:cs typeface="Times New Roman" panose="02020603050405020304" pitchFamily="18" charset="0"/>
            </a:rPr>
            <a:t> of </a:t>
          </a:r>
          <a:r>
            <a:rPr lang="tr-TR" sz="1800" b="1" i="0" u="none" kern="1200" dirty="0" err="1">
              <a:latin typeface="Times New Roman" panose="02020603050405020304" pitchFamily="18" charset="0"/>
              <a:cs typeface="Times New Roman" panose="02020603050405020304" pitchFamily="18" charset="0"/>
            </a:rPr>
            <a:t>our</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branches</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and</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students</a:t>
          </a:r>
          <a:r>
            <a:rPr lang="tr-TR" sz="1600" b="1" i="0" u="none" kern="1200" dirty="0">
              <a:latin typeface="Times New Roman" panose="02020603050405020304" pitchFamily="18" charset="0"/>
              <a:cs typeface="Times New Roman" panose="02020603050405020304" pitchFamily="18" charset="0"/>
            </a:rPr>
            <a:t>.</a:t>
          </a:r>
          <a:endParaRPr lang="tr-TR" sz="1600" b="1" i="0" kern="1200" dirty="0">
            <a:latin typeface="Times New Roman" panose="02020603050405020304" pitchFamily="18" charset="0"/>
            <a:cs typeface="Times New Roman" panose="02020603050405020304" pitchFamily="18" charset="0"/>
          </a:endParaRPr>
        </a:p>
      </dsp:txBody>
      <dsp:txXfrm>
        <a:off x="4368673" y="1078338"/>
        <a:ext cx="6034759" cy="672243"/>
      </dsp:txXfrm>
    </dsp:sp>
    <dsp:sp modelId="{79279613-51E8-422B-97AD-D08B7EAA747F}">
      <dsp:nvSpPr>
        <dsp:cNvPr id="0" name=""/>
        <dsp:cNvSpPr/>
      </dsp:nvSpPr>
      <dsp:spPr>
        <a:xfrm>
          <a:off x="1452445" y="987611"/>
          <a:ext cx="2916228" cy="89632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rtlCol="0" anchor="ctr" anchorCtr="0">
          <a:noAutofit/>
        </a:bodyPr>
        <a:lstStyle/>
        <a:p>
          <a:pPr marL="0" lvl="0" indent="0" algn="ctr" defTabSz="2089150" rtl="0">
            <a:lnSpc>
              <a:spcPct val="90000"/>
            </a:lnSpc>
            <a:spcBef>
              <a:spcPct val="0"/>
            </a:spcBef>
            <a:spcAft>
              <a:spcPct val="35000"/>
            </a:spcAft>
            <a:buNone/>
          </a:pPr>
          <a:r>
            <a:rPr lang="tr" sz="4700" kern="1200" dirty="0">
              <a:latin typeface="Times New Roman" panose="02020603050405020304" pitchFamily="18" charset="0"/>
              <a:cs typeface="Times New Roman" panose="02020603050405020304" pitchFamily="18" charset="0"/>
            </a:rPr>
            <a:t>2022</a:t>
          </a:r>
        </a:p>
      </dsp:txBody>
      <dsp:txXfrm>
        <a:off x="1496200" y="1031366"/>
        <a:ext cx="2828718" cy="808814"/>
      </dsp:txXfrm>
    </dsp:sp>
    <dsp:sp modelId="{40135892-A846-4283-862B-DEC08671D774}">
      <dsp:nvSpPr>
        <dsp:cNvPr id="0" name=""/>
        <dsp:cNvSpPr/>
      </dsp:nvSpPr>
      <dsp:spPr>
        <a:xfrm>
          <a:off x="3789602" y="1932597"/>
          <a:ext cx="7528437" cy="896324"/>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rtlCol="0" anchor="t" anchorCtr="0">
          <a:noAutofit/>
        </a:bodyPr>
        <a:lstStyle/>
        <a:p>
          <a:pPr marL="171450" lvl="1" indent="-171450" algn="l" defTabSz="800100" rtl="0">
            <a:lnSpc>
              <a:spcPct val="90000"/>
            </a:lnSpc>
            <a:spcBef>
              <a:spcPct val="0"/>
            </a:spcBef>
            <a:spcAft>
              <a:spcPct val="15000"/>
            </a:spcAft>
            <a:buChar char="•"/>
          </a:pPr>
          <a:r>
            <a:rPr lang="tr-TR" sz="1800" b="1" i="0" u="none" kern="1200" dirty="0" err="1">
              <a:latin typeface="Times New Roman" panose="02020603050405020304" pitchFamily="18" charset="0"/>
              <a:cs typeface="Times New Roman" panose="02020603050405020304" pitchFamily="18" charset="0"/>
            </a:rPr>
            <a:t>Reaching</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more</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students</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from</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different</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cultures</a:t>
          </a:r>
          <a:r>
            <a:rPr lang="tr-TR" sz="1800" b="1" i="0" u="none" kern="1200" dirty="0">
              <a:latin typeface="Times New Roman" panose="02020603050405020304" pitchFamily="18" charset="0"/>
              <a:cs typeface="Times New Roman" panose="02020603050405020304" pitchFamily="18" charset="0"/>
            </a:rPr>
            <a:t>.</a:t>
          </a:r>
          <a:r>
            <a:rPr lang="tr-TR" sz="1800" b="1" i="0" kern="1200" dirty="0">
              <a:latin typeface="Times New Roman" panose="02020603050405020304" pitchFamily="18" charset="0"/>
              <a:cs typeface="Times New Roman" panose="02020603050405020304" pitchFamily="18" charset="0"/>
            </a:rPr>
            <a:t>​</a:t>
          </a:r>
          <a:endParaRPr lang="tr" sz="1800" b="1" kern="1200" dirty="0">
            <a:latin typeface="Times New Roman" panose="02020603050405020304" pitchFamily="18" charset="0"/>
            <a:cs typeface="Times New Roman" panose="02020603050405020304" pitchFamily="18" charset="0"/>
          </a:endParaRPr>
        </a:p>
        <a:p>
          <a:pPr marL="171450" lvl="1" indent="-171450" algn="l" defTabSz="800100" rtl="0">
            <a:lnSpc>
              <a:spcPct val="90000"/>
            </a:lnSpc>
            <a:spcBef>
              <a:spcPct val="0"/>
            </a:spcBef>
            <a:spcAft>
              <a:spcPct val="15000"/>
            </a:spcAft>
            <a:buChar char="•"/>
          </a:pPr>
          <a:r>
            <a:rPr lang="tr-TR" sz="1800" b="1" i="0" u="none" kern="1200" dirty="0" err="1">
              <a:latin typeface="Times New Roman" panose="02020603050405020304" pitchFamily="18" charset="0"/>
              <a:cs typeface="Times New Roman" panose="02020603050405020304" pitchFamily="18" charset="0"/>
            </a:rPr>
            <a:t>Improvement</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and</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development</a:t>
          </a:r>
          <a:r>
            <a:rPr lang="tr-TR" sz="1800" b="1" i="0" u="none" kern="1200" dirty="0">
              <a:latin typeface="Times New Roman" panose="02020603050405020304" pitchFamily="18" charset="0"/>
              <a:cs typeface="Times New Roman" panose="02020603050405020304" pitchFamily="18" charset="0"/>
            </a:rPr>
            <a:t> of </a:t>
          </a:r>
          <a:r>
            <a:rPr lang="tr-TR" sz="1800" b="1" i="0" u="none" kern="1200" dirty="0" err="1">
              <a:latin typeface="Times New Roman" panose="02020603050405020304" pitchFamily="18" charset="0"/>
              <a:cs typeface="Times New Roman" panose="02020603050405020304" pitchFamily="18" charset="0"/>
            </a:rPr>
            <a:t>Education</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and</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training</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staff</a:t>
          </a:r>
          <a:r>
            <a:rPr lang="tr-TR" sz="1600" b="0" i="0" u="none" kern="1200" dirty="0"/>
            <a:t>.</a:t>
          </a:r>
          <a:endParaRPr lang="tr" sz="1600" kern="1200" dirty="0"/>
        </a:p>
      </dsp:txBody>
      <dsp:txXfrm>
        <a:off x="3789602" y="2044638"/>
        <a:ext cx="7192316" cy="672243"/>
      </dsp:txXfrm>
    </dsp:sp>
    <dsp:sp modelId="{226FD558-998F-4601-92D0-FCA981E1C5F6}">
      <dsp:nvSpPr>
        <dsp:cNvPr id="0" name=""/>
        <dsp:cNvSpPr/>
      </dsp:nvSpPr>
      <dsp:spPr>
        <a:xfrm>
          <a:off x="925336" y="1934255"/>
          <a:ext cx="2878287" cy="89632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rtlCol="0" anchor="ctr" anchorCtr="0">
          <a:noAutofit/>
        </a:bodyPr>
        <a:lstStyle/>
        <a:p>
          <a:pPr marL="0" lvl="0" indent="0" algn="ctr" defTabSz="2089150" rtl="0">
            <a:lnSpc>
              <a:spcPct val="90000"/>
            </a:lnSpc>
            <a:spcBef>
              <a:spcPct val="0"/>
            </a:spcBef>
            <a:spcAft>
              <a:spcPct val="35000"/>
            </a:spcAft>
            <a:buNone/>
          </a:pPr>
          <a:r>
            <a:rPr lang="tr" sz="4700" kern="1200" dirty="0">
              <a:latin typeface="Times New Roman" panose="02020603050405020304" pitchFamily="18" charset="0"/>
              <a:cs typeface="Times New Roman" panose="02020603050405020304" pitchFamily="18" charset="0"/>
            </a:rPr>
            <a:t>2023</a:t>
          </a:r>
        </a:p>
      </dsp:txBody>
      <dsp:txXfrm>
        <a:off x="969091" y="1978010"/>
        <a:ext cx="2790777" cy="808814"/>
      </dsp:txXfrm>
    </dsp:sp>
    <dsp:sp modelId="{238D5F2D-61DA-4F0E-B767-E297071A9495}">
      <dsp:nvSpPr>
        <dsp:cNvPr id="0" name=""/>
        <dsp:cNvSpPr/>
      </dsp:nvSpPr>
      <dsp:spPr>
        <a:xfrm>
          <a:off x="5357115" y="2959524"/>
          <a:ext cx="4356054" cy="896324"/>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tr-TR" sz="1800" b="1" i="0" u="none" kern="1200" dirty="0" err="1">
              <a:latin typeface="Times New Roman" panose="02020603050405020304" pitchFamily="18" charset="0"/>
              <a:cs typeface="Times New Roman" panose="02020603050405020304" pitchFamily="18" charset="0"/>
            </a:rPr>
            <a:t>Increase</a:t>
          </a:r>
          <a:r>
            <a:rPr lang="tr-TR" sz="1800" b="1" i="0" u="none" kern="1200" dirty="0">
              <a:latin typeface="Times New Roman" panose="02020603050405020304" pitchFamily="18" charset="0"/>
              <a:cs typeface="Times New Roman" panose="02020603050405020304" pitchFamily="18" charset="0"/>
            </a:rPr>
            <a:t> in </a:t>
          </a:r>
          <a:r>
            <a:rPr lang="tr-TR" sz="1800" b="1" i="0" u="none" kern="1200" dirty="0" err="1">
              <a:latin typeface="Times New Roman" panose="02020603050405020304" pitchFamily="18" charset="0"/>
              <a:cs typeface="Times New Roman" panose="02020603050405020304" pitchFamily="18" charset="0"/>
            </a:rPr>
            <a:t>school</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income</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level</a:t>
          </a:r>
          <a:r>
            <a:rPr lang="tr-TR" sz="1800" b="1" i="0" u="none" kern="1200" dirty="0">
              <a:latin typeface="Times New Roman" panose="02020603050405020304" pitchFamily="18" charset="0"/>
              <a:cs typeface="Times New Roman" panose="02020603050405020304" pitchFamily="18" charset="0"/>
            </a:rPr>
            <a:t>.</a:t>
          </a:r>
          <a:r>
            <a:rPr lang="tr-TR" sz="1800" b="1" i="0" kern="1200" dirty="0">
              <a:latin typeface="Times New Roman" panose="02020603050405020304" pitchFamily="18" charset="0"/>
              <a:cs typeface="Times New Roman" panose="02020603050405020304" pitchFamily="18" charset="0"/>
            </a:rPr>
            <a:t>​</a:t>
          </a:r>
          <a:endParaRPr lang="en-US" sz="1800" b="1"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tr-TR" sz="1800" b="1" i="0" u="none" kern="1200" dirty="0" err="1">
              <a:latin typeface="Times New Roman" panose="02020603050405020304" pitchFamily="18" charset="0"/>
              <a:cs typeface="Times New Roman" panose="02020603050405020304" pitchFamily="18" charset="0"/>
            </a:rPr>
            <a:t>Increasing</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teacher</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salaries</a:t>
          </a:r>
          <a:r>
            <a:rPr lang="tr-TR" sz="1800" b="1" i="0" u="none" kern="1200" dirty="0">
              <a:latin typeface="Times New Roman" panose="02020603050405020304" pitchFamily="18" charset="0"/>
              <a:cs typeface="Times New Roman" panose="02020603050405020304" pitchFamily="18" charset="0"/>
            </a:rPr>
            <a:t>.</a:t>
          </a:r>
          <a:endParaRPr lang="tr-TR" sz="1800" b="1" i="0" kern="1200" dirty="0">
            <a:latin typeface="Times New Roman" panose="02020603050405020304" pitchFamily="18" charset="0"/>
            <a:cs typeface="Times New Roman" panose="02020603050405020304" pitchFamily="18" charset="0"/>
          </a:endParaRPr>
        </a:p>
      </dsp:txBody>
      <dsp:txXfrm>
        <a:off x="5357115" y="3071565"/>
        <a:ext cx="4019933" cy="672243"/>
      </dsp:txXfrm>
    </dsp:sp>
    <dsp:sp modelId="{EC948AA9-0C3D-46E7-8300-E843406722B9}">
      <dsp:nvSpPr>
        <dsp:cNvPr id="0" name=""/>
        <dsp:cNvSpPr/>
      </dsp:nvSpPr>
      <dsp:spPr>
        <a:xfrm>
          <a:off x="2469465" y="2961183"/>
          <a:ext cx="2878287" cy="89632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rtl="0">
            <a:lnSpc>
              <a:spcPct val="90000"/>
            </a:lnSpc>
            <a:spcBef>
              <a:spcPct val="0"/>
            </a:spcBef>
            <a:spcAft>
              <a:spcPct val="35000"/>
            </a:spcAft>
            <a:buNone/>
          </a:pPr>
          <a:r>
            <a:rPr lang="tr-TR" sz="4700" kern="1200" dirty="0">
              <a:latin typeface="Times New Roman" panose="02020603050405020304" pitchFamily="18" charset="0"/>
              <a:cs typeface="Times New Roman" panose="02020603050405020304" pitchFamily="18" charset="0"/>
            </a:rPr>
            <a:t>2024</a:t>
          </a:r>
          <a:endParaRPr lang="en-US" sz="4700" kern="1200" dirty="0">
            <a:latin typeface="Times New Roman" panose="02020603050405020304" pitchFamily="18" charset="0"/>
            <a:cs typeface="Times New Roman" panose="02020603050405020304" pitchFamily="18" charset="0"/>
          </a:endParaRPr>
        </a:p>
      </dsp:txBody>
      <dsp:txXfrm>
        <a:off x="2513220" y="3004938"/>
        <a:ext cx="2790777" cy="808814"/>
      </dsp:txXfrm>
    </dsp:sp>
    <dsp:sp modelId="{F4FB1ACC-FBC9-4EA4-A3A9-86A40C55ADD3}">
      <dsp:nvSpPr>
        <dsp:cNvPr id="0" name=""/>
        <dsp:cNvSpPr/>
      </dsp:nvSpPr>
      <dsp:spPr>
        <a:xfrm>
          <a:off x="3677618" y="3945481"/>
          <a:ext cx="7715048" cy="896324"/>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tr-TR" sz="1800" b="1" i="0" u="none" kern="1200" dirty="0" err="1">
              <a:latin typeface="Times New Roman" panose="02020603050405020304" pitchFamily="18" charset="0"/>
              <a:cs typeface="Times New Roman" panose="02020603050405020304" pitchFamily="18" charset="0"/>
            </a:rPr>
            <a:t>Recognition</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and</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leadership</a:t>
          </a:r>
          <a:r>
            <a:rPr lang="tr-TR" sz="1800" b="1" i="0" u="none" kern="1200" dirty="0">
              <a:latin typeface="Times New Roman" panose="02020603050405020304" pitchFamily="18" charset="0"/>
              <a:cs typeface="Times New Roman" panose="02020603050405020304" pitchFamily="18" charset="0"/>
            </a:rPr>
            <a:t> in </a:t>
          </a:r>
          <a:r>
            <a:rPr lang="tr-TR" sz="1800" b="1" i="0" u="none" kern="1200" dirty="0" err="1">
              <a:latin typeface="Times New Roman" panose="02020603050405020304" pitchFamily="18" charset="0"/>
              <a:cs typeface="Times New Roman" panose="02020603050405020304" pitchFamily="18" charset="0"/>
            </a:rPr>
            <a:t>the</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Istanbul</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European</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side</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region</a:t>
          </a:r>
          <a:r>
            <a:rPr lang="tr-TR" sz="1800" b="1" i="0" u="none" kern="1200" dirty="0">
              <a:latin typeface="Times New Roman" panose="02020603050405020304" pitchFamily="18" charset="0"/>
              <a:cs typeface="Times New Roman" panose="02020603050405020304" pitchFamily="18" charset="0"/>
            </a:rPr>
            <a:t>.</a:t>
          </a:r>
          <a:r>
            <a:rPr lang="tr-TR" sz="1800" b="1" i="0" kern="1200" dirty="0">
              <a:latin typeface="Times New Roman" panose="02020603050405020304" pitchFamily="18" charset="0"/>
              <a:cs typeface="Times New Roman" panose="02020603050405020304" pitchFamily="18" charset="0"/>
            </a:rPr>
            <a:t>​</a:t>
          </a:r>
          <a:endParaRPr lang="en-US" sz="1800" b="1" kern="1200" dirty="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tr-TR" sz="1800" b="1" i="0" u="none" kern="1200" dirty="0" err="1">
              <a:latin typeface="Times New Roman" panose="02020603050405020304" pitchFamily="18" charset="0"/>
              <a:cs typeface="Times New Roman" panose="02020603050405020304" pitchFamily="18" charset="0"/>
            </a:rPr>
            <a:t>Updating</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classrooms</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by</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following</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technologies</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and</a:t>
          </a:r>
          <a:r>
            <a:rPr lang="tr-TR" sz="1800" b="1" i="0" u="none" kern="1200" dirty="0">
              <a:latin typeface="Times New Roman" panose="02020603050405020304" pitchFamily="18" charset="0"/>
              <a:cs typeface="Times New Roman" panose="02020603050405020304" pitchFamily="18" charset="0"/>
            </a:rPr>
            <a:t> </a:t>
          </a:r>
          <a:r>
            <a:rPr lang="tr-TR" sz="1800" b="1" i="0" u="none" kern="1200" dirty="0" err="1">
              <a:latin typeface="Times New Roman" panose="02020603050405020304" pitchFamily="18" charset="0"/>
              <a:cs typeface="Times New Roman" panose="02020603050405020304" pitchFamily="18" charset="0"/>
            </a:rPr>
            <a:t>innovations</a:t>
          </a:r>
          <a:r>
            <a:rPr lang="tr-TR" sz="1600" b="1" i="0" kern="1200" dirty="0">
              <a:latin typeface="Times New Roman" panose="02020603050405020304" pitchFamily="18" charset="0"/>
              <a:cs typeface="Times New Roman" panose="02020603050405020304" pitchFamily="18" charset="0"/>
            </a:rPr>
            <a:t>​.</a:t>
          </a:r>
          <a:endParaRPr lang="en-US" sz="1600" b="1" kern="1200" dirty="0">
            <a:latin typeface="Times New Roman" panose="02020603050405020304" pitchFamily="18" charset="0"/>
            <a:cs typeface="Times New Roman" panose="02020603050405020304" pitchFamily="18" charset="0"/>
          </a:endParaRPr>
        </a:p>
      </dsp:txBody>
      <dsp:txXfrm>
        <a:off x="3677618" y="4057522"/>
        <a:ext cx="7378927" cy="672243"/>
      </dsp:txXfrm>
    </dsp:sp>
    <dsp:sp modelId="{6FAE340B-A3DC-4885-A3D1-6EE05F1E2CB7}">
      <dsp:nvSpPr>
        <dsp:cNvPr id="0" name=""/>
        <dsp:cNvSpPr/>
      </dsp:nvSpPr>
      <dsp:spPr>
        <a:xfrm>
          <a:off x="789968" y="3947136"/>
          <a:ext cx="2878287" cy="89632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tr-TR" sz="4700" kern="1200" dirty="0">
              <a:latin typeface="Times New Roman" panose="02020603050405020304" pitchFamily="18" charset="0"/>
              <a:cs typeface="Times New Roman" panose="02020603050405020304" pitchFamily="18" charset="0"/>
            </a:rPr>
            <a:t>2025</a:t>
          </a:r>
        </a:p>
      </dsp:txBody>
      <dsp:txXfrm>
        <a:off x="833723" y="3990891"/>
        <a:ext cx="2790777" cy="80881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22F30B-7A97-44E1-8B8E-A0119C9A6301}" type="datetimeFigureOut">
              <a:rPr lang="en-GB" smtClean="0"/>
              <a:t>24/05/2021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C16B8-1C49-4D2E-B59F-7006C66C2763}" type="slidenum">
              <a:rPr lang="en-GB" smtClean="0"/>
              <a:t>‹#›</a:t>
            </a:fld>
            <a:endParaRPr lang="en-GB"/>
          </a:p>
        </p:txBody>
      </p:sp>
    </p:spTree>
    <p:extLst>
      <p:ext uri="{BB962C8B-B14F-4D97-AF65-F5344CB8AC3E}">
        <p14:creationId xmlns:p14="http://schemas.microsoft.com/office/powerpoint/2010/main" val="3417518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E8C16B8-1C49-4D2E-B59F-7006C66C2763}" type="slidenum">
              <a:rPr lang="en-GB" smtClean="0"/>
              <a:t>16</a:t>
            </a:fld>
            <a:endParaRPr lang="en-GB"/>
          </a:p>
        </p:txBody>
      </p:sp>
    </p:spTree>
    <p:extLst>
      <p:ext uri="{BB962C8B-B14F-4D97-AF65-F5344CB8AC3E}">
        <p14:creationId xmlns:p14="http://schemas.microsoft.com/office/powerpoint/2010/main" val="1543317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Veri Yer Tutucusu 3"/>
          <p:cNvSpPr>
            <a:spLocks noGrp="1"/>
          </p:cNvSpPr>
          <p:nvPr>
            <p:ph type="dt" idx="1"/>
          </p:nvPr>
        </p:nvSpPr>
        <p:spPr/>
        <p:txBody>
          <a:bodyPr/>
          <a:lstStyle/>
          <a:p>
            <a:pPr rtl="0"/>
            <a:fld id="{44973607-D505-4414-AB52-D07493D4E4A6}" type="datetime1">
              <a:rPr lang="tr-TR" smtClean="0"/>
              <a:t>24.05.2021</a:t>
            </a:fld>
            <a:endParaRPr lang="en-US"/>
          </a:p>
        </p:txBody>
      </p:sp>
      <p:sp>
        <p:nvSpPr>
          <p:cNvPr id="5" name="Slayt Numarası Yer Tutucusu 4"/>
          <p:cNvSpPr>
            <a:spLocks noGrp="1"/>
          </p:cNvSpPr>
          <p:nvPr>
            <p:ph type="sldNum" sz="quarter" idx="5"/>
          </p:nvPr>
        </p:nvSpPr>
        <p:spPr/>
        <p:txBody>
          <a:bodyPr/>
          <a:lstStyle/>
          <a:p>
            <a:pPr rtl="0"/>
            <a:fld id="{98E40627-AA7D-471F-B5F2-0BF9E4C68EB6}" type="slidenum">
              <a:rPr lang="en-US" smtClean="0"/>
              <a:t>27</a:t>
            </a:fld>
            <a:endParaRPr lang="en-US"/>
          </a:p>
        </p:txBody>
      </p:sp>
    </p:spTree>
    <p:extLst>
      <p:ext uri="{BB962C8B-B14F-4D97-AF65-F5344CB8AC3E}">
        <p14:creationId xmlns:p14="http://schemas.microsoft.com/office/powerpoint/2010/main" val="3415555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b="1" i="0" dirty="0">
              <a:solidFill>
                <a:srgbClr val="2A7C6F"/>
              </a:solidFill>
              <a:effectLst/>
              <a:latin typeface="montserrat"/>
            </a:endParaRPr>
          </a:p>
        </p:txBody>
      </p:sp>
      <p:sp>
        <p:nvSpPr>
          <p:cNvPr id="4" name="Veri Yer Tutucusu 3"/>
          <p:cNvSpPr>
            <a:spLocks noGrp="1"/>
          </p:cNvSpPr>
          <p:nvPr>
            <p:ph type="dt" idx="1"/>
          </p:nvPr>
        </p:nvSpPr>
        <p:spPr/>
        <p:txBody>
          <a:bodyPr/>
          <a:lstStyle/>
          <a:p>
            <a:pPr rtl="0"/>
            <a:fld id="{44973607-D505-4414-AB52-D07493D4E4A6}" type="datetime1">
              <a:rPr lang="tr-TR" smtClean="0"/>
              <a:t>24.05.2021</a:t>
            </a:fld>
            <a:endParaRPr lang="en-US"/>
          </a:p>
        </p:txBody>
      </p:sp>
      <p:sp>
        <p:nvSpPr>
          <p:cNvPr id="5" name="Slayt Numarası Yer Tutucusu 4"/>
          <p:cNvSpPr>
            <a:spLocks noGrp="1"/>
          </p:cNvSpPr>
          <p:nvPr>
            <p:ph type="sldNum" sz="quarter" idx="5"/>
          </p:nvPr>
        </p:nvSpPr>
        <p:spPr/>
        <p:txBody>
          <a:bodyPr/>
          <a:lstStyle/>
          <a:p>
            <a:pPr rtl="0"/>
            <a:fld id="{98E40627-AA7D-471F-B5F2-0BF9E4C68EB6}" type="slidenum">
              <a:rPr lang="en-US" smtClean="0"/>
              <a:t>28</a:t>
            </a:fld>
            <a:endParaRPr lang="en-US"/>
          </a:p>
        </p:txBody>
      </p:sp>
    </p:spTree>
    <p:extLst>
      <p:ext uri="{BB962C8B-B14F-4D97-AF65-F5344CB8AC3E}">
        <p14:creationId xmlns:p14="http://schemas.microsoft.com/office/powerpoint/2010/main" val="3308973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1E8C16B8-1C49-4D2E-B59F-7006C66C2763}" type="slidenum">
              <a:rPr lang="en-GB" smtClean="0"/>
              <a:t>29</a:t>
            </a:fld>
            <a:endParaRPr lang="en-GB"/>
          </a:p>
        </p:txBody>
      </p:sp>
    </p:spTree>
    <p:extLst>
      <p:ext uri="{BB962C8B-B14F-4D97-AF65-F5344CB8AC3E}">
        <p14:creationId xmlns:p14="http://schemas.microsoft.com/office/powerpoint/2010/main" val="1864854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C764DE79-268F-4C1A-8933-263129D2AF90}" type="datetimeFigureOut">
              <a:rPr lang="en-US" smtClean="0"/>
              <a:t>5/24/2021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48F63A3B-78C7-47BE-AE5E-E10140E04643}" type="slidenum">
              <a:rPr lang="en-US" smtClean="0"/>
              <a:t>‹#›</a:t>
            </a:fld>
            <a:endParaRPr lang="en-US"/>
          </a:p>
        </p:txBody>
      </p:sp>
      <p:pic>
        <p:nvPicPr>
          <p:cNvPr id="14" name="Resim 5">
            <a:extLst>
              <a:ext uri="{FF2B5EF4-FFF2-40B4-BE49-F238E27FC236}">
                <a16:creationId xmlns:a16="http://schemas.microsoft.com/office/drawing/2014/main" id="{D16845AB-2047-4A39-AE2A-175EC507148D}"/>
              </a:ext>
            </a:extLst>
          </p:cNvPr>
          <p:cNvPicPr>
            <a:picLocks noChangeAspect="1"/>
          </p:cNvPicPr>
          <p:nvPr userDrawn="1"/>
        </p:nvPicPr>
        <p:blipFill rotWithShape="1">
          <a:blip r:embed="rId3">
            <a:alphaModFix/>
          </a:blip>
          <a:srcRect l="28090" r="25811"/>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Tree>
    <p:extLst>
      <p:ext uri="{BB962C8B-B14F-4D97-AF65-F5344CB8AC3E}">
        <p14:creationId xmlns:p14="http://schemas.microsoft.com/office/powerpoint/2010/main" val="313605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5/24/2021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39267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5/24/2021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544964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5/24/2021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083004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5/24/2021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794412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764DE79-268F-4C1A-8933-263129D2AF90}" type="datetimeFigureOut">
              <a:rPr lang="en-US" smtClean="0"/>
              <a:t>5/24/2021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37049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764DE79-268F-4C1A-8933-263129D2AF90}" type="datetimeFigureOut">
              <a:rPr lang="en-US" smtClean="0"/>
              <a:t>5/24/2021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1809722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C764DE79-268F-4C1A-8933-263129D2AF90}" type="datetimeFigureOut">
              <a:rPr lang="en-US" smtClean="0"/>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37547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764DE79-268F-4C1A-8933-263129D2AF90}" type="datetimeFigureOut">
              <a:rPr lang="en-US" smtClean="0"/>
              <a:t>5/24/2021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5164329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C764DE79-268F-4C1A-8933-263129D2AF90}" type="datetimeFigureOut">
              <a:rPr lang="en-US" smtClean="0"/>
              <a:t>5/24/2021</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2616834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072150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7812090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764DE79-268F-4C1A-8933-263129D2AF90}" type="datetimeFigureOut">
              <a:rPr lang="en-US" smtClean="0"/>
              <a:t>5/24/2021</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2793429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1439053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5/24/2021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0096552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5/24/2021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318944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5/24/2021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986352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764DE79-268F-4C1A-8933-263129D2AF90}" type="datetimeFigureOut">
              <a:rPr lang="en-US" smtClean="0"/>
              <a:t>5/24/2021</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18999722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C764DE79-268F-4C1A-8933-263129D2AF90}" type="datetimeFigureOut">
              <a:rPr lang="en-US" smtClean="0"/>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5852722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6663219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C764DE79-268F-4C1A-8933-263129D2AF90}" type="datetimeFigureOut">
              <a:rPr lang="en-US" smtClean="0"/>
              <a:t>5/24/2021</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3909971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5/24/2021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820523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737692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5/24/2021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316522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5/24/2021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618572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5/24/2021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576894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5/24/2021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745981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5/24/2021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020699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C764DE79-268F-4C1A-8933-263129D2AF90}" type="datetimeFigureOut">
              <a:rPr lang="en-US" smtClean="0"/>
              <a:t>5/24/2021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2805092549"/>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C764DE79-268F-4C1A-8933-263129D2AF90}" type="datetimeFigureOut">
              <a:rPr lang="en-US" smtClean="0"/>
              <a:t>5/24/2021</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48F63A3B-78C7-47BE-AE5E-E10140E04643}"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1740820"/>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web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preschools.sa.gov.au/hampstead-preschool" TargetMode="Externa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hyperlink" Target="http://www.walkingoncustard.com/how-to-change-your-life-with-one-small-move/" TargetMode="External"/><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hyperlink" Target="http://www.walkingoncustard.com/how-to-change-your-life-with-one-small-move/" TargetMode="External"/><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9.xml"/><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19.xml"/><Relationship Id="rId4" Type="http://schemas.openxmlformats.org/officeDocument/2006/relationships/image" Target="../media/image12.jp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19.xml"/><Relationship Id="rId4" Type="http://schemas.openxmlformats.org/officeDocument/2006/relationships/hyperlink" Target="https://ack2012ack.wixsite.com/dusleratolyesi"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web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Alt Başlık 2"/>
          <p:cNvSpPr>
            <a:spLocks noGrp="1"/>
          </p:cNvSpPr>
          <p:nvPr>
            <p:ph type="subTitle" idx="1"/>
          </p:nvPr>
        </p:nvSpPr>
        <p:spPr>
          <a:xfrm>
            <a:off x="7856376" y="3853543"/>
            <a:ext cx="3816220" cy="2472612"/>
          </a:xfrm>
        </p:spPr>
        <p:txBody>
          <a:bodyPr vert="horz" lIns="91440" tIns="45720" rIns="91440" bIns="45720" rtlCol="0">
            <a:normAutofit/>
          </a:bodyPr>
          <a:lstStyle/>
          <a:p>
            <a:pPr>
              <a:lnSpc>
                <a:spcPct val="90000"/>
              </a:lnSpc>
            </a:pPr>
            <a:r>
              <a:rPr lang="tr-TR" sz="2000" b="1" dirty="0">
                <a:effectLst>
                  <a:glow rad="101600">
                    <a:schemeClr val="accent6">
                      <a:satMod val="175000"/>
                      <a:alpha val="40000"/>
                    </a:schemeClr>
                  </a:glow>
                </a:effectLst>
                <a:latin typeface="Times New Roman" panose="02020603050405020304" pitchFamily="18" charset="0"/>
                <a:cs typeface="Times New Roman" panose="02020603050405020304" pitchFamily="18" charset="0"/>
              </a:rPr>
              <a:t>Beyza Döger 1700002939</a:t>
            </a:r>
          </a:p>
          <a:p>
            <a:pPr>
              <a:lnSpc>
                <a:spcPct val="90000"/>
              </a:lnSpc>
            </a:pPr>
            <a:r>
              <a:rPr lang="tr-TR" sz="2000" b="1" dirty="0">
                <a:effectLst>
                  <a:glow rad="101600">
                    <a:schemeClr val="accent6">
                      <a:satMod val="175000"/>
                      <a:alpha val="40000"/>
                    </a:schemeClr>
                  </a:glow>
                </a:effectLst>
                <a:latin typeface="Times New Roman" panose="02020603050405020304" pitchFamily="18" charset="0"/>
                <a:cs typeface="Times New Roman" panose="02020603050405020304" pitchFamily="18" charset="0"/>
              </a:rPr>
              <a:t>Ezgi Özarın 1700002653</a:t>
            </a:r>
          </a:p>
          <a:p>
            <a:pPr>
              <a:lnSpc>
                <a:spcPct val="90000"/>
              </a:lnSpc>
            </a:pPr>
            <a:r>
              <a:rPr lang="tr-TR" sz="2000" b="1" dirty="0">
                <a:effectLst>
                  <a:glow rad="101600">
                    <a:schemeClr val="accent6">
                      <a:satMod val="175000"/>
                      <a:alpha val="40000"/>
                    </a:schemeClr>
                  </a:glow>
                </a:effectLst>
                <a:latin typeface="Times New Roman" panose="02020603050405020304" pitchFamily="18" charset="0"/>
                <a:cs typeface="Times New Roman" panose="02020603050405020304" pitchFamily="18" charset="0"/>
              </a:rPr>
              <a:t>Seray Vatan 1700003609</a:t>
            </a:r>
          </a:p>
          <a:p>
            <a:pPr>
              <a:lnSpc>
                <a:spcPct val="90000"/>
              </a:lnSpc>
            </a:pPr>
            <a:r>
              <a:rPr lang="tr-TR" sz="2000" b="1" dirty="0">
                <a:effectLst>
                  <a:glow rad="101600">
                    <a:schemeClr val="accent6">
                      <a:satMod val="175000"/>
                      <a:alpha val="40000"/>
                    </a:schemeClr>
                  </a:glow>
                </a:effectLst>
                <a:latin typeface="Times New Roman" panose="02020603050405020304" pitchFamily="18" charset="0"/>
                <a:cs typeface="Times New Roman" panose="02020603050405020304" pitchFamily="18" charset="0"/>
              </a:rPr>
              <a:t>Ata Can Kara 1700002737</a:t>
            </a:r>
          </a:p>
          <a:p>
            <a:pPr>
              <a:lnSpc>
                <a:spcPct val="90000"/>
              </a:lnSpc>
            </a:pPr>
            <a:r>
              <a:rPr lang="tr-TR" sz="2000" b="1" dirty="0">
                <a:effectLst>
                  <a:glow rad="101600">
                    <a:schemeClr val="accent6">
                      <a:satMod val="175000"/>
                      <a:alpha val="40000"/>
                    </a:schemeClr>
                  </a:glow>
                </a:effectLst>
                <a:latin typeface="Times New Roman" panose="02020603050405020304" pitchFamily="18" charset="0"/>
                <a:cs typeface="Times New Roman" panose="02020603050405020304" pitchFamily="18" charset="0"/>
              </a:rPr>
              <a:t>Aleyna Kaya 1700003936</a:t>
            </a:r>
          </a:p>
        </p:txBody>
      </p:sp>
    </p:spTree>
    <p:extLst>
      <p:ext uri="{BB962C8B-B14F-4D97-AF65-F5344CB8AC3E}">
        <p14:creationId xmlns:p14="http://schemas.microsoft.com/office/powerpoint/2010/main" val="167442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2">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sp>
      <p:sp>
        <p:nvSpPr>
          <p:cNvPr id="22"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4"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5" name="Metin kutusu 4">
            <a:extLst>
              <a:ext uri="{FF2B5EF4-FFF2-40B4-BE49-F238E27FC236}">
                <a16:creationId xmlns:a16="http://schemas.microsoft.com/office/drawing/2014/main" id="{ACB58CB6-B0BA-4989-8B28-0D00141570F2}"/>
              </a:ext>
            </a:extLst>
          </p:cNvPr>
          <p:cNvSpPr txBox="1"/>
          <p:nvPr/>
        </p:nvSpPr>
        <p:spPr>
          <a:xfrm>
            <a:off x="639098" y="629265"/>
            <a:ext cx="6072776" cy="1622322"/>
          </a:xfrm>
          <a:prstGeom prst="rect">
            <a:avLst/>
          </a:prstGeom>
        </p:spPr>
        <p:txBody>
          <a:bodyPr vert="horz" lIns="91440" tIns="45720" rIns="91440" bIns="45720" rtlCol="0" anchor="ctr">
            <a:normAutofit/>
          </a:bodyPr>
          <a:lstStyle/>
          <a:p>
            <a:pPr>
              <a:spcBef>
                <a:spcPct val="0"/>
              </a:spcBef>
              <a:spcAft>
                <a:spcPts val="600"/>
              </a:spcAft>
            </a:pPr>
            <a:r>
              <a:rPr lang="en-US" sz="3600" dirty="0">
                <a:solidFill>
                  <a:srgbClr val="FFFFFF"/>
                </a:solidFill>
                <a:latin typeface="Times New Roman" panose="02020603050405020304" pitchFamily="18" charset="0"/>
                <a:ea typeface="+mj-ea"/>
                <a:cs typeface="Times New Roman" panose="02020603050405020304" pitchFamily="18" charset="0"/>
              </a:rPr>
              <a:t>C</a:t>
            </a:r>
            <a:r>
              <a:rPr lang="tr-TR" sz="3600" dirty="0" err="1">
                <a:solidFill>
                  <a:srgbClr val="FFFFFF"/>
                </a:solidFill>
                <a:latin typeface="Times New Roman" panose="02020603050405020304" pitchFamily="18" charset="0"/>
                <a:ea typeface="+mj-ea"/>
                <a:cs typeface="Times New Roman" panose="02020603050405020304" pitchFamily="18" charset="0"/>
              </a:rPr>
              <a:t>ash</a:t>
            </a:r>
            <a:r>
              <a:rPr lang="en-US" sz="3600" dirty="0">
                <a:solidFill>
                  <a:srgbClr val="FFFFFF"/>
                </a:solidFill>
                <a:latin typeface="Times New Roman" panose="02020603050405020304" pitchFamily="18" charset="0"/>
                <a:ea typeface="+mj-ea"/>
                <a:cs typeface="Times New Roman" panose="02020603050405020304" pitchFamily="18" charset="0"/>
              </a:rPr>
              <a:t> C</a:t>
            </a:r>
            <a:r>
              <a:rPr lang="tr-TR" sz="3600" dirty="0" err="1">
                <a:solidFill>
                  <a:srgbClr val="FFFFFF"/>
                </a:solidFill>
                <a:latin typeface="Times New Roman" panose="02020603050405020304" pitchFamily="18" charset="0"/>
                <a:ea typeface="+mj-ea"/>
                <a:cs typeface="Times New Roman" panose="02020603050405020304" pitchFamily="18" charset="0"/>
              </a:rPr>
              <a:t>ows</a:t>
            </a:r>
            <a:r>
              <a:rPr lang="en-US" sz="3600" dirty="0">
                <a:solidFill>
                  <a:srgbClr val="FFFFFF"/>
                </a:solidFill>
                <a:latin typeface="Times New Roman" panose="02020603050405020304" pitchFamily="18" charset="0"/>
                <a:ea typeface="+mj-ea"/>
                <a:cs typeface="Times New Roman" panose="02020603050405020304" pitchFamily="18" charset="0"/>
              </a:rPr>
              <a:t> </a:t>
            </a:r>
          </a:p>
        </p:txBody>
      </p:sp>
      <p:pic>
        <p:nvPicPr>
          <p:cNvPr id="7" name="Resim 6" descr="metin, kişi içeren bir resim&#10;&#10;Açıklama otomatik olarak oluşturuldu">
            <a:extLst>
              <a:ext uri="{FF2B5EF4-FFF2-40B4-BE49-F238E27FC236}">
                <a16:creationId xmlns:a16="http://schemas.microsoft.com/office/drawing/2014/main" id="{41B8C590-8981-41A6-A6BE-D0F6DA7B0CA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3005" r="22036" b="-2"/>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19" name="Rectangle 18">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Metin kutusu 7">
            <a:extLst>
              <a:ext uri="{FF2B5EF4-FFF2-40B4-BE49-F238E27FC236}">
                <a16:creationId xmlns:a16="http://schemas.microsoft.com/office/drawing/2014/main" id="{92C05FDA-D789-4104-9631-075E080A4894}"/>
              </a:ext>
            </a:extLst>
          </p:cNvPr>
          <p:cNvSpPr txBox="1"/>
          <p:nvPr/>
        </p:nvSpPr>
        <p:spPr>
          <a:xfrm>
            <a:off x="639098" y="2418735"/>
            <a:ext cx="6072776" cy="3811740"/>
          </a:xfrm>
          <a:prstGeom prst="rect">
            <a:avLst/>
          </a:prstGeom>
        </p:spPr>
        <p:txBody>
          <a:bodyPr vert="horz" lIns="91440" tIns="45720" rIns="91440" bIns="45720" rtlCol="0" anchor="ctr">
            <a:normAutofit/>
          </a:bodyPr>
          <a:lstStyle/>
          <a:p>
            <a:pPr>
              <a:lnSpc>
                <a:spcPct val="90000"/>
              </a:lnSpc>
              <a:spcBef>
                <a:spcPts val="1000"/>
              </a:spcBef>
              <a:buClr>
                <a:schemeClr val="accent1"/>
              </a:buClr>
              <a:buSzPct val="80000"/>
              <a:buFont typeface="Wingdings 3" charset="2"/>
              <a:buChar char=""/>
            </a:pPr>
            <a:r>
              <a:rPr lang="en-US" sz="2000" dirty="0">
                <a:solidFill>
                  <a:srgbClr val="FFFFFF"/>
                </a:solidFill>
                <a:latin typeface="Times New Roman" panose="02020603050405020304" pitchFamily="18" charset="0"/>
                <a:cs typeface="Times New Roman" panose="02020603050405020304" pitchFamily="18" charset="0"/>
              </a:rPr>
              <a:t>The cash cow is a market leader that generates more cash than it consumes. Cash cows are business units or products that have a high market share but have low growth prospects. According to </a:t>
            </a:r>
            <a:r>
              <a:rPr lang="en-US" sz="2000" dirty="0" err="1">
                <a:solidFill>
                  <a:srgbClr val="FFFFFF"/>
                </a:solidFill>
                <a:latin typeface="Times New Roman" panose="02020603050405020304" pitchFamily="18" charset="0"/>
                <a:cs typeface="Times New Roman" panose="02020603050405020304" pitchFamily="18" charset="0"/>
              </a:rPr>
              <a:t>NetMBA</a:t>
            </a:r>
            <a:r>
              <a:rPr lang="en-US" sz="2000" dirty="0">
                <a:solidFill>
                  <a:srgbClr val="FFFFFF"/>
                </a:solidFill>
                <a:latin typeface="Times New Roman" panose="02020603050405020304" pitchFamily="18" charset="0"/>
                <a:cs typeface="Times New Roman" panose="02020603050405020304" pitchFamily="18" charset="0"/>
              </a:rPr>
              <a:t>, cash cows provide the money needed to turn a question mark into a market leader, cover the company's administrative costs, fund research and development, cover corporate debt, and pay dividends to shareholders. </a:t>
            </a:r>
          </a:p>
        </p:txBody>
      </p:sp>
      <p:pic>
        <p:nvPicPr>
          <p:cNvPr id="4" name="Picture 3" descr="Diagram&#10;&#10;Description automatically generated">
            <a:extLst>
              <a:ext uri="{FF2B5EF4-FFF2-40B4-BE49-F238E27FC236}">
                <a16:creationId xmlns:a16="http://schemas.microsoft.com/office/drawing/2014/main" id="{9F26DBFB-CC80-4724-AFEA-15027673C4AF}"/>
              </a:ext>
            </a:extLst>
          </p:cNvPr>
          <p:cNvPicPr>
            <a:picLocks noChangeAspect="1"/>
          </p:cNvPicPr>
          <p:nvPr/>
        </p:nvPicPr>
        <p:blipFill rotWithShape="1">
          <a:blip r:embed="rId4"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spTree>
    <p:extLst>
      <p:ext uri="{BB962C8B-B14F-4D97-AF65-F5344CB8AC3E}">
        <p14:creationId xmlns:p14="http://schemas.microsoft.com/office/powerpoint/2010/main" val="179008808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2">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sp>
      <p:sp>
        <p:nvSpPr>
          <p:cNvPr id="22"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4"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5" name="Metin kutusu 4">
            <a:extLst>
              <a:ext uri="{FF2B5EF4-FFF2-40B4-BE49-F238E27FC236}">
                <a16:creationId xmlns:a16="http://schemas.microsoft.com/office/drawing/2014/main" id="{ACB58CB6-B0BA-4989-8B28-0D00141570F2}"/>
              </a:ext>
            </a:extLst>
          </p:cNvPr>
          <p:cNvSpPr txBox="1"/>
          <p:nvPr/>
        </p:nvSpPr>
        <p:spPr>
          <a:xfrm>
            <a:off x="639098" y="629265"/>
            <a:ext cx="6072776" cy="1622322"/>
          </a:xfrm>
          <a:prstGeom prst="rect">
            <a:avLst/>
          </a:prstGeom>
        </p:spPr>
        <p:txBody>
          <a:bodyPr vert="horz" lIns="91440" tIns="45720" rIns="91440" bIns="45720" rtlCol="0" anchor="ctr">
            <a:normAutofit/>
          </a:bodyPr>
          <a:lstStyle/>
          <a:p>
            <a:pPr>
              <a:spcBef>
                <a:spcPct val="0"/>
              </a:spcBef>
              <a:spcAft>
                <a:spcPts val="600"/>
              </a:spcAft>
            </a:pPr>
            <a:r>
              <a:rPr lang="en-US" sz="4400" dirty="0">
                <a:solidFill>
                  <a:srgbClr val="FFFFFF"/>
                </a:solidFill>
                <a:latin typeface="Times New Roman" panose="02020603050405020304" pitchFamily="18" charset="0"/>
                <a:ea typeface="+mj-ea"/>
                <a:cs typeface="Times New Roman" panose="02020603050405020304" pitchFamily="18" charset="0"/>
              </a:rPr>
              <a:t>C</a:t>
            </a:r>
            <a:r>
              <a:rPr lang="tr-TR" sz="4400" dirty="0" err="1">
                <a:solidFill>
                  <a:srgbClr val="FFFFFF"/>
                </a:solidFill>
                <a:latin typeface="Times New Roman" panose="02020603050405020304" pitchFamily="18" charset="0"/>
                <a:ea typeface="+mj-ea"/>
                <a:cs typeface="Times New Roman" panose="02020603050405020304" pitchFamily="18" charset="0"/>
              </a:rPr>
              <a:t>ash</a:t>
            </a:r>
            <a:r>
              <a:rPr lang="en-US" sz="4400" dirty="0">
                <a:solidFill>
                  <a:srgbClr val="FFFFFF"/>
                </a:solidFill>
                <a:latin typeface="Times New Roman" panose="02020603050405020304" pitchFamily="18" charset="0"/>
                <a:ea typeface="+mj-ea"/>
                <a:cs typeface="Times New Roman" panose="02020603050405020304" pitchFamily="18" charset="0"/>
              </a:rPr>
              <a:t> C</a:t>
            </a:r>
            <a:r>
              <a:rPr lang="tr-TR" sz="4400" dirty="0" err="1">
                <a:solidFill>
                  <a:srgbClr val="FFFFFF"/>
                </a:solidFill>
                <a:latin typeface="Times New Roman" panose="02020603050405020304" pitchFamily="18" charset="0"/>
                <a:ea typeface="+mj-ea"/>
                <a:cs typeface="Times New Roman" panose="02020603050405020304" pitchFamily="18" charset="0"/>
              </a:rPr>
              <a:t>ows</a:t>
            </a:r>
            <a:r>
              <a:rPr lang="en-US" sz="4400" dirty="0">
                <a:solidFill>
                  <a:srgbClr val="FFFFFF"/>
                </a:solidFill>
                <a:latin typeface="Times New Roman" panose="02020603050405020304" pitchFamily="18" charset="0"/>
                <a:ea typeface="+mj-ea"/>
                <a:cs typeface="Times New Roman" panose="02020603050405020304" pitchFamily="18" charset="0"/>
              </a:rPr>
              <a:t> </a:t>
            </a:r>
          </a:p>
        </p:txBody>
      </p:sp>
      <p:pic>
        <p:nvPicPr>
          <p:cNvPr id="7" name="Resim 6" descr="metin, kişi içeren bir resim&#10;&#10;Açıklama otomatik olarak oluşturuldu">
            <a:extLst>
              <a:ext uri="{FF2B5EF4-FFF2-40B4-BE49-F238E27FC236}">
                <a16:creationId xmlns:a16="http://schemas.microsoft.com/office/drawing/2014/main" id="{41B8C590-8981-41A6-A6BE-D0F6DA7B0CA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3005" r="22036" b="-2"/>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19" name="Rectangle 18">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Metin kutusu 7">
            <a:extLst>
              <a:ext uri="{FF2B5EF4-FFF2-40B4-BE49-F238E27FC236}">
                <a16:creationId xmlns:a16="http://schemas.microsoft.com/office/drawing/2014/main" id="{92C05FDA-D789-4104-9631-075E080A4894}"/>
              </a:ext>
            </a:extLst>
          </p:cNvPr>
          <p:cNvSpPr txBox="1"/>
          <p:nvPr/>
        </p:nvSpPr>
        <p:spPr>
          <a:xfrm>
            <a:off x="639098" y="2418735"/>
            <a:ext cx="6072776" cy="3811740"/>
          </a:xfrm>
          <a:prstGeom prst="rect">
            <a:avLst/>
          </a:prstGeom>
        </p:spPr>
        <p:txBody>
          <a:bodyPr vert="horz" lIns="91440" tIns="45720" rIns="91440" bIns="45720" rtlCol="0" anchor="ctr">
            <a:normAutofit/>
          </a:bodyPr>
          <a:lstStyle/>
          <a:p>
            <a:pPr>
              <a:lnSpc>
                <a:spcPct val="90000"/>
              </a:lnSpc>
              <a:spcBef>
                <a:spcPts val="1000"/>
              </a:spcBef>
              <a:buClr>
                <a:schemeClr val="accent1"/>
              </a:buClr>
              <a:buSzPct val="80000"/>
              <a:buFont typeface="Wingdings 3" charset="2"/>
              <a:buChar char=""/>
            </a:pPr>
            <a:r>
              <a:rPr lang="en-US" sz="2800" dirty="0">
                <a:solidFill>
                  <a:srgbClr val="FFFFFF"/>
                </a:solidFill>
                <a:latin typeface="Times New Roman" panose="02020603050405020304" pitchFamily="18" charset="0"/>
                <a:cs typeface="Times New Roman" panose="02020603050405020304" pitchFamily="18" charset="0"/>
              </a:rPr>
              <a:t>Companies are advised to invest in cash cows to maintain their current level of productivity or passively "milk" earnings. </a:t>
            </a:r>
          </a:p>
          <a:p>
            <a:pPr>
              <a:lnSpc>
                <a:spcPct val="90000"/>
              </a:lnSpc>
              <a:spcBef>
                <a:spcPts val="1000"/>
              </a:spcBef>
              <a:buClr>
                <a:schemeClr val="accent1"/>
              </a:buClr>
              <a:buSzPct val="80000"/>
              <a:buFont typeface="Wingdings 3" charset="2"/>
              <a:buChar char=""/>
            </a:pPr>
            <a:endParaRPr lang="en-US" sz="1500" dirty="0">
              <a:solidFill>
                <a:srgbClr val="FFFFFF"/>
              </a:solidFill>
            </a:endParaRPr>
          </a:p>
        </p:txBody>
      </p:sp>
      <p:pic>
        <p:nvPicPr>
          <p:cNvPr id="4" name="Picture 3" descr="Diagram&#10;&#10;Description automatically generated">
            <a:extLst>
              <a:ext uri="{FF2B5EF4-FFF2-40B4-BE49-F238E27FC236}">
                <a16:creationId xmlns:a16="http://schemas.microsoft.com/office/drawing/2014/main" id="{9F26DBFB-CC80-4724-AFEA-15027673C4AF}"/>
              </a:ext>
            </a:extLst>
          </p:cNvPr>
          <p:cNvPicPr>
            <a:picLocks noChangeAspect="1"/>
          </p:cNvPicPr>
          <p:nvPr/>
        </p:nvPicPr>
        <p:blipFill rotWithShape="1">
          <a:blip r:embed="rId4"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spTree>
    <p:extLst>
      <p:ext uri="{BB962C8B-B14F-4D97-AF65-F5344CB8AC3E}">
        <p14:creationId xmlns:p14="http://schemas.microsoft.com/office/powerpoint/2010/main" val="309136127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C668E06D-F2DA-4530-A4F5-8E17691DE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9460" y="399196"/>
            <a:ext cx="5467739" cy="5467739"/>
          </a:xfrm>
          <a:prstGeom prst="rect">
            <a:avLst/>
          </a:prstGeom>
        </p:spPr>
      </p:pic>
      <p:sp>
        <p:nvSpPr>
          <p:cNvPr id="3" name="İçerik Yer Tutucusu 2">
            <a:extLst>
              <a:ext uri="{FF2B5EF4-FFF2-40B4-BE49-F238E27FC236}">
                <a16:creationId xmlns:a16="http://schemas.microsoft.com/office/drawing/2014/main" id="{3CFA11D9-2B16-48BF-87E5-E98AACF5BEDF}"/>
              </a:ext>
            </a:extLst>
          </p:cNvPr>
          <p:cNvSpPr>
            <a:spLocks noGrp="1"/>
          </p:cNvSpPr>
          <p:nvPr>
            <p:ph idx="1"/>
          </p:nvPr>
        </p:nvSpPr>
        <p:spPr>
          <a:xfrm>
            <a:off x="219271" y="2304661"/>
            <a:ext cx="6302827" cy="4450517"/>
          </a:xfrm>
        </p:spPr>
        <p:txBody>
          <a:bodyPr vert="horz" lIns="91440" tIns="45720" rIns="91440" bIns="45720" rtlCol="0" anchor="t">
            <a:normAutofit/>
          </a:bodyPr>
          <a:lstStyle/>
          <a:p>
            <a:pPr marL="0" indent="0" algn="ctr">
              <a:buNone/>
            </a:pPr>
            <a:r>
              <a:rPr lang="tr-TR" b="1" dirty="0">
                <a:solidFill>
                  <a:schemeClr val="tx1"/>
                </a:solidFill>
                <a:ea typeface="+mn-lt"/>
                <a:cs typeface="+mn-lt"/>
              </a:rPr>
              <a:t> </a:t>
            </a:r>
            <a:endParaRPr lang="tr-TR" dirty="0">
              <a:solidFill>
                <a:schemeClr val="tx1"/>
              </a:solidFill>
              <a:cs typeface="Calibri" panose="020F0502020204030204"/>
            </a:endParaRPr>
          </a:p>
          <a:p>
            <a:pPr algn="just"/>
            <a:r>
              <a:rPr lang="tr-TR" sz="2000" dirty="0" err="1">
                <a:solidFill>
                  <a:schemeClr val="tx1"/>
                </a:solidFill>
                <a:latin typeface="Times New Roman" panose="02020603050405020304" pitchFamily="18" charset="0"/>
                <a:ea typeface="+mn-lt"/>
                <a:cs typeface="Times New Roman" panose="02020603050405020304" pitchFamily="18" charset="0"/>
              </a:rPr>
              <a:t>The</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term</a:t>
            </a:r>
            <a:r>
              <a:rPr lang="tr-TR" sz="2000" dirty="0">
                <a:solidFill>
                  <a:schemeClr val="tx1"/>
                </a:solidFill>
                <a:latin typeface="Times New Roman" panose="02020603050405020304" pitchFamily="18" charset="0"/>
                <a:ea typeface="+mn-lt"/>
                <a:cs typeface="Times New Roman" panose="02020603050405020304" pitchFamily="18" charset="0"/>
              </a:rPr>
              <a:t> of </a:t>
            </a:r>
            <a:r>
              <a:rPr lang="tr-TR" sz="2000" dirty="0" err="1">
                <a:solidFill>
                  <a:schemeClr val="tx1"/>
                </a:solidFill>
                <a:latin typeface="Times New Roman" panose="02020603050405020304" pitchFamily="18" charset="0"/>
                <a:ea typeface="+mn-lt"/>
                <a:cs typeface="Times New Roman" panose="02020603050405020304" pitchFamily="18" charset="0"/>
              </a:rPr>
              <a:t>Dog</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may</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also</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refer</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to</a:t>
            </a:r>
            <a:r>
              <a:rPr lang="tr-TR" sz="2000" dirty="0">
                <a:solidFill>
                  <a:schemeClr val="tx1"/>
                </a:solidFill>
                <a:latin typeface="Times New Roman" panose="02020603050405020304" pitchFamily="18" charset="0"/>
                <a:ea typeface="+mn-lt"/>
                <a:cs typeface="Times New Roman" panose="02020603050405020304" pitchFamily="18" charset="0"/>
              </a:rPr>
              <a:t> an </a:t>
            </a:r>
            <a:r>
              <a:rPr lang="tr-TR" sz="2000" dirty="0" err="1">
                <a:solidFill>
                  <a:schemeClr val="tx1"/>
                </a:solidFill>
                <a:latin typeface="Times New Roman" panose="02020603050405020304" pitchFamily="18" charset="0"/>
                <a:ea typeface="+mn-lt"/>
                <a:cs typeface="Times New Roman" panose="02020603050405020304" pitchFamily="18" charset="0"/>
              </a:rPr>
              <a:t>underperforming</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stock</a:t>
            </a:r>
            <a:r>
              <a:rPr lang="tr-TR" sz="2000" dirty="0">
                <a:solidFill>
                  <a:schemeClr val="tx1"/>
                </a:solidFill>
                <a:latin typeface="Times New Roman" panose="02020603050405020304" pitchFamily="18" charset="0"/>
                <a:ea typeface="+mn-lt"/>
                <a:cs typeface="Times New Roman" panose="02020603050405020304" pitchFamily="18" charset="0"/>
              </a:rPr>
              <a:t> in general, </a:t>
            </a:r>
            <a:r>
              <a:rPr lang="tr-TR" sz="2000" dirty="0" err="1">
                <a:solidFill>
                  <a:schemeClr val="tx1"/>
                </a:solidFill>
                <a:latin typeface="Times New Roman" panose="02020603050405020304" pitchFamily="18" charset="0"/>
                <a:ea typeface="+mn-lt"/>
                <a:cs typeface="Times New Roman" panose="02020603050405020304" pitchFamily="18" charset="0"/>
              </a:rPr>
              <a:t>and</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thus</a:t>
            </a:r>
            <a:r>
              <a:rPr lang="tr-TR" sz="2000" dirty="0">
                <a:solidFill>
                  <a:schemeClr val="tx1"/>
                </a:solidFill>
                <a:latin typeface="Times New Roman" panose="02020603050405020304" pitchFamily="18" charset="0"/>
                <a:ea typeface="+mn-lt"/>
                <a:cs typeface="Times New Roman" panose="02020603050405020304" pitchFamily="18" charset="0"/>
              </a:rPr>
              <a:t> a </a:t>
            </a:r>
            <a:r>
              <a:rPr lang="tr-TR" sz="2000" dirty="0" err="1">
                <a:solidFill>
                  <a:schemeClr val="tx1"/>
                </a:solidFill>
                <a:latin typeface="Times New Roman" panose="02020603050405020304" pitchFamily="18" charset="0"/>
                <a:ea typeface="+mn-lt"/>
                <a:cs typeface="Times New Roman" panose="02020603050405020304" pitchFamily="18" charset="0"/>
              </a:rPr>
              <a:t>stock</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that</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affects</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the</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performance</a:t>
            </a:r>
            <a:r>
              <a:rPr lang="tr-TR" sz="2000" dirty="0">
                <a:solidFill>
                  <a:schemeClr val="tx1"/>
                </a:solidFill>
                <a:latin typeface="Times New Roman" panose="02020603050405020304" pitchFamily="18" charset="0"/>
                <a:ea typeface="+mn-lt"/>
                <a:cs typeface="Times New Roman" panose="02020603050405020304" pitchFamily="18" charset="0"/>
              </a:rPr>
              <a:t> of a </a:t>
            </a:r>
            <a:r>
              <a:rPr lang="tr-TR" sz="2000" dirty="0" err="1">
                <a:solidFill>
                  <a:schemeClr val="tx1"/>
                </a:solidFill>
                <a:latin typeface="Times New Roman" panose="02020603050405020304" pitchFamily="18" charset="0"/>
                <a:ea typeface="+mn-lt"/>
                <a:cs typeface="Times New Roman" panose="02020603050405020304" pitchFamily="18" charset="0"/>
              </a:rPr>
              <a:t>portfolio</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Does</a:t>
            </a:r>
            <a:r>
              <a:rPr lang="tr-TR" sz="2000" dirty="0">
                <a:solidFill>
                  <a:schemeClr val="tx1"/>
                </a:solidFill>
                <a:latin typeface="Times New Roman" panose="02020603050405020304" pitchFamily="18" charset="0"/>
                <a:ea typeface="+mn-lt"/>
                <a:cs typeface="Times New Roman" panose="02020603050405020304" pitchFamily="18" charset="0"/>
              </a:rPr>
              <a:t> not </a:t>
            </a:r>
            <a:r>
              <a:rPr lang="tr-TR" sz="2000" dirty="0" err="1">
                <a:solidFill>
                  <a:schemeClr val="tx1"/>
                </a:solidFill>
                <a:latin typeface="Times New Roman" panose="02020603050405020304" pitchFamily="18" charset="0"/>
                <a:ea typeface="+mn-lt"/>
                <a:cs typeface="Times New Roman" panose="02020603050405020304" pitchFamily="18" charset="0"/>
              </a:rPr>
              <a:t>generate</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strong</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cash</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flow</a:t>
            </a:r>
            <a:r>
              <a:rPr lang="tr-TR" sz="2000" dirty="0">
                <a:solidFill>
                  <a:schemeClr val="tx1"/>
                </a:solidFill>
                <a:latin typeface="Times New Roman" panose="02020603050405020304" pitchFamily="18" charset="0"/>
                <a:ea typeface="+mn-lt"/>
                <a:cs typeface="Times New Roman" panose="02020603050405020304" pitchFamily="18" charset="0"/>
              </a:rPr>
              <a:t> as </a:t>
            </a:r>
            <a:r>
              <a:rPr lang="tr-TR" sz="2000" dirty="0" err="1">
                <a:solidFill>
                  <a:schemeClr val="tx1"/>
                </a:solidFill>
                <a:latin typeface="Times New Roman" panose="02020603050405020304" pitchFamily="18" charset="0"/>
                <a:ea typeface="+mn-lt"/>
                <a:cs typeface="Times New Roman" panose="02020603050405020304" pitchFamily="18" charset="0"/>
              </a:rPr>
              <a:t>cash</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cow</a:t>
            </a:r>
            <a:r>
              <a:rPr lang="tr-TR" sz="2000" dirty="0">
                <a:solidFill>
                  <a:schemeClr val="tx1"/>
                </a:solidFill>
                <a:latin typeface="Times New Roman" panose="02020603050405020304" pitchFamily="18" charset="0"/>
                <a:ea typeface="+mn-lt"/>
                <a:cs typeface="Times New Roman" panose="02020603050405020304" pitchFamily="18" charset="0"/>
              </a:rPr>
              <a:t>. </a:t>
            </a:r>
            <a:endParaRPr lang="tr-TR" sz="2000" dirty="0">
              <a:solidFill>
                <a:schemeClr val="tx1"/>
              </a:solidFill>
              <a:latin typeface="Times New Roman" panose="02020603050405020304" pitchFamily="18" charset="0"/>
              <a:cs typeface="Times New Roman" panose="02020603050405020304" pitchFamily="18" charset="0"/>
            </a:endParaRPr>
          </a:p>
          <a:p>
            <a:pPr algn="just"/>
            <a:r>
              <a:rPr lang="tr-TR" sz="2000" dirty="0" err="1">
                <a:solidFill>
                  <a:schemeClr val="tx1"/>
                </a:solidFill>
                <a:latin typeface="Times New Roman" panose="02020603050405020304" pitchFamily="18" charset="0"/>
                <a:ea typeface="+mn-lt"/>
                <a:cs typeface="Times New Roman" panose="02020603050405020304" pitchFamily="18" charset="0"/>
              </a:rPr>
              <a:t>In</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most</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cases</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because</a:t>
            </a:r>
            <a:r>
              <a:rPr lang="tr-TR" sz="2000" dirty="0">
                <a:solidFill>
                  <a:schemeClr val="tx1"/>
                </a:solidFill>
                <a:latin typeface="Times New Roman" panose="02020603050405020304" pitchFamily="18" charset="0"/>
                <a:ea typeface="+mn-lt"/>
                <a:cs typeface="Times New Roman" panose="02020603050405020304" pitchFamily="18" charset="0"/>
              </a:rPr>
              <a:t> a </a:t>
            </a:r>
            <a:r>
              <a:rPr lang="tr-TR" sz="2000" dirty="0" err="1">
                <a:solidFill>
                  <a:schemeClr val="tx1"/>
                </a:solidFill>
                <a:latin typeface="Times New Roman" panose="02020603050405020304" pitchFamily="18" charset="0"/>
                <a:ea typeface="+mn-lt"/>
                <a:cs typeface="Times New Roman" panose="02020603050405020304" pitchFamily="18" charset="0"/>
              </a:rPr>
              <a:t>dog</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operates</a:t>
            </a:r>
            <a:r>
              <a:rPr lang="tr-TR" sz="2000" dirty="0">
                <a:solidFill>
                  <a:schemeClr val="tx1"/>
                </a:solidFill>
                <a:latin typeface="Times New Roman" panose="02020603050405020304" pitchFamily="18" charset="0"/>
                <a:ea typeface="+mn-lt"/>
                <a:cs typeface="Times New Roman" panose="02020603050405020304" pitchFamily="18" charset="0"/>
              </a:rPr>
              <a:t> in a </a:t>
            </a:r>
            <a:r>
              <a:rPr lang="tr-TR" sz="2000" dirty="0" err="1">
                <a:solidFill>
                  <a:schemeClr val="tx1"/>
                </a:solidFill>
                <a:latin typeface="Times New Roman" panose="02020603050405020304" pitchFamily="18" charset="0"/>
                <a:ea typeface="+mn-lt"/>
                <a:cs typeface="Times New Roman" panose="02020603050405020304" pitchFamily="18" charset="0"/>
              </a:rPr>
              <a:t>typically</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mature</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industry</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management</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will</a:t>
            </a:r>
            <a:r>
              <a:rPr lang="tr-TR" sz="2000" dirty="0">
                <a:solidFill>
                  <a:schemeClr val="tx1"/>
                </a:solidFill>
                <a:latin typeface="Times New Roman" panose="02020603050405020304" pitchFamily="18" charset="0"/>
                <a:ea typeface="+mn-lt"/>
                <a:cs typeface="Times New Roman" panose="02020603050405020304" pitchFamily="18" charset="0"/>
              </a:rPr>
              <a:t> not be </a:t>
            </a:r>
            <a:r>
              <a:rPr lang="tr-TR" sz="2000" dirty="0" err="1">
                <a:solidFill>
                  <a:schemeClr val="tx1"/>
                </a:solidFill>
                <a:latin typeface="Times New Roman" panose="02020603050405020304" pitchFamily="18" charset="0"/>
                <a:ea typeface="+mn-lt"/>
                <a:cs typeface="Times New Roman" panose="02020603050405020304" pitchFamily="18" charset="0"/>
              </a:rPr>
              <a:t>justified</a:t>
            </a:r>
            <a:r>
              <a:rPr lang="tr-TR" sz="2000" dirty="0">
                <a:solidFill>
                  <a:schemeClr val="tx1"/>
                </a:solidFill>
                <a:latin typeface="Times New Roman" panose="02020603050405020304" pitchFamily="18" charset="0"/>
                <a:ea typeface="+mn-lt"/>
                <a:cs typeface="Times New Roman" panose="02020603050405020304" pitchFamily="18" charset="0"/>
              </a:rPr>
              <a:t> in </a:t>
            </a:r>
            <a:r>
              <a:rPr lang="tr-TR" sz="2000" dirty="0" err="1">
                <a:solidFill>
                  <a:schemeClr val="tx1"/>
                </a:solidFill>
                <a:latin typeface="Times New Roman" panose="02020603050405020304" pitchFamily="18" charset="0"/>
                <a:ea typeface="+mn-lt"/>
                <a:cs typeface="Times New Roman" panose="02020603050405020304" pitchFamily="18" charset="0"/>
              </a:rPr>
              <a:t>allocating</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more</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capital</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to</a:t>
            </a:r>
            <a:r>
              <a:rPr lang="tr-TR" sz="2000" dirty="0">
                <a:solidFill>
                  <a:schemeClr val="tx1"/>
                </a:solidFill>
                <a:latin typeface="Times New Roman" panose="02020603050405020304" pitchFamily="18" charset="0"/>
                <a:ea typeface="+mn-lt"/>
                <a:cs typeface="Times New Roman" panose="02020603050405020304" pitchFamily="18" charset="0"/>
              </a:rPr>
              <a:t> it </a:t>
            </a:r>
            <a:r>
              <a:rPr lang="tr-TR" sz="2000" dirty="0" err="1">
                <a:solidFill>
                  <a:schemeClr val="tx1"/>
                </a:solidFill>
                <a:latin typeface="Times New Roman" panose="02020603050405020304" pitchFamily="18" charset="0"/>
                <a:ea typeface="+mn-lt"/>
                <a:cs typeface="Times New Roman" panose="02020603050405020304" pitchFamily="18" charset="0"/>
              </a:rPr>
              <a:t>to</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expand</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its</a:t>
            </a:r>
            <a:r>
              <a:rPr lang="tr-TR" sz="2000" dirty="0">
                <a:solidFill>
                  <a:schemeClr val="tx1"/>
                </a:solidFill>
                <a:latin typeface="Times New Roman" panose="02020603050405020304" pitchFamily="18" charset="0"/>
                <a:ea typeface="+mn-lt"/>
                <a:cs typeface="Times New Roman" panose="02020603050405020304" pitchFamily="18" charset="0"/>
              </a:rPr>
              <a:t> Sunday </a:t>
            </a:r>
            <a:r>
              <a:rPr lang="tr-TR" sz="2000" dirty="0" err="1">
                <a:solidFill>
                  <a:schemeClr val="tx1"/>
                </a:solidFill>
                <a:latin typeface="Times New Roman" panose="02020603050405020304" pitchFamily="18" charset="0"/>
                <a:ea typeface="+mn-lt"/>
                <a:cs typeface="Times New Roman" panose="02020603050405020304" pitchFamily="18" charset="0"/>
              </a:rPr>
              <a:t>Share</a:t>
            </a:r>
            <a:r>
              <a:rPr lang="tr-TR" sz="2000" dirty="0">
                <a:solidFill>
                  <a:schemeClr val="tx1"/>
                </a:solidFill>
                <a:latin typeface="Times New Roman" panose="02020603050405020304" pitchFamily="18" charset="0"/>
                <a:ea typeface="+mn-lt"/>
                <a:cs typeface="Times New Roman" panose="02020603050405020304" pitchFamily="18" charset="0"/>
              </a:rPr>
              <a:t>. A </a:t>
            </a:r>
            <a:r>
              <a:rPr lang="tr-TR" sz="2000" dirty="0" err="1">
                <a:solidFill>
                  <a:schemeClr val="tx1"/>
                </a:solidFill>
                <a:latin typeface="Times New Roman" panose="02020603050405020304" pitchFamily="18" charset="0"/>
                <a:ea typeface="+mn-lt"/>
                <a:cs typeface="Times New Roman" panose="02020603050405020304" pitchFamily="18" charset="0"/>
              </a:rPr>
              <a:t>dog</a:t>
            </a:r>
            <a:r>
              <a:rPr lang="tr-TR" sz="2000" dirty="0">
                <a:solidFill>
                  <a:schemeClr val="tx1"/>
                </a:solidFill>
                <a:latin typeface="Times New Roman" panose="02020603050405020304" pitchFamily="18" charset="0"/>
                <a:ea typeface="+mn-lt"/>
                <a:cs typeface="Times New Roman" panose="02020603050405020304" pitchFamily="18" charset="0"/>
              </a:rPr>
              <a:t> is a </a:t>
            </a:r>
            <a:r>
              <a:rPr lang="tr-TR" sz="2000" dirty="0" err="1">
                <a:solidFill>
                  <a:schemeClr val="tx1"/>
                </a:solidFill>
                <a:latin typeface="Times New Roman" panose="02020603050405020304" pitchFamily="18" charset="0"/>
                <a:ea typeface="+mn-lt"/>
                <a:cs typeface="Times New Roman" panose="02020603050405020304" pitchFamily="18" charset="0"/>
              </a:rPr>
              <a:t>logical</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candidate</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for</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sale</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or</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disposal</a:t>
            </a:r>
            <a:r>
              <a:rPr lang="tr-TR" sz="2000" dirty="0">
                <a:solidFill>
                  <a:schemeClr val="tx1"/>
                </a:solidFill>
                <a:latin typeface="Times New Roman" panose="02020603050405020304" pitchFamily="18" charset="0"/>
                <a:ea typeface="+mn-lt"/>
                <a:cs typeface="Times New Roman" panose="02020603050405020304" pitchFamily="18" charset="0"/>
              </a:rPr>
              <a:t> , as it </a:t>
            </a:r>
            <a:r>
              <a:rPr lang="tr-TR" sz="2000" dirty="0" err="1">
                <a:solidFill>
                  <a:schemeClr val="tx1"/>
                </a:solidFill>
                <a:latin typeface="Times New Roman" panose="02020603050405020304" pitchFamily="18" charset="0"/>
                <a:ea typeface="+mn-lt"/>
                <a:cs typeface="Times New Roman" panose="02020603050405020304" pitchFamily="18" charset="0"/>
              </a:rPr>
              <a:t>connects</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valuable</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capital</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and</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resources</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that</a:t>
            </a:r>
            <a:r>
              <a:rPr lang="tr-TR" sz="2000" dirty="0">
                <a:solidFill>
                  <a:schemeClr val="tx1"/>
                </a:solidFill>
                <a:latin typeface="Times New Roman" panose="02020603050405020304" pitchFamily="18" charset="0"/>
                <a:ea typeface="+mn-lt"/>
                <a:cs typeface="Times New Roman" panose="02020603050405020304" pitchFamily="18" charset="0"/>
              </a:rPr>
              <a:t> can be </a:t>
            </a:r>
            <a:r>
              <a:rPr lang="tr-TR" sz="2000" dirty="0" err="1">
                <a:solidFill>
                  <a:schemeClr val="tx1"/>
                </a:solidFill>
                <a:latin typeface="Times New Roman" panose="02020603050405020304" pitchFamily="18" charset="0"/>
                <a:ea typeface="+mn-lt"/>
                <a:cs typeface="Times New Roman" panose="02020603050405020304" pitchFamily="18" charset="0"/>
              </a:rPr>
              <a:t>used</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more</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effectively</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elsewhere</a:t>
            </a:r>
            <a:r>
              <a:rPr lang="tr-TR" sz="2000" dirty="0">
                <a:solidFill>
                  <a:schemeClr val="tx1"/>
                </a:solidFill>
                <a:latin typeface="Times New Roman" panose="02020603050405020304" pitchFamily="18" charset="0"/>
                <a:ea typeface="+mn-lt"/>
                <a:cs typeface="Times New Roman" panose="02020603050405020304" pitchFamily="18" charset="0"/>
              </a:rPr>
              <a:t> in </a:t>
            </a:r>
            <a:r>
              <a:rPr lang="tr-TR" sz="2000" dirty="0" err="1">
                <a:solidFill>
                  <a:schemeClr val="tx1"/>
                </a:solidFill>
                <a:latin typeface="Times New Roman" panose="02020603050405020304" pitchFamily="18" charset="0"/>
                <a:ea typeface="+mn-lt"/>
                <a:cs typeface="Times New Roman" panose="02020603050405020304" pitchFamily="18" charset="0"/>
              </a:rPr>
              <a:t>the</a:t>
            </a:r>
            <a:r>
              <a:rPr lang="tr-TR" sz="2000" dirty="0">
                <a:solidFill>
                  <a:schemeClr val="tx1"/>
                </a:solidFill>
                <a:latin typeface="Times New Roman" panose="02020603050405020304" pitchFamily="18" charset="0"/>
                <a:ea typeface="+mn-lt"/>
                <a:cs typeface="Times New Roman" panose="02020603050405020304" pitchFamily="18" charset="0"/>
              </a:rPr>
              <a:t> </a:t>
            </a:r>
            <a:r>
              <a:rPr lang="tr-TR" sz="2000" dirty="0" err="1">
                <a:solidFill>
                  <a:schemeClr val="tx1"/>
                </a:solidFill>
                <a:latin typeface="Times New Roman" panose="02020603050405020304" pitchFamily="18" charset="0"/>
                <a:ea typeface="+mn-lt"/>
                <a:cs typeface="Times New Roman" panose="02020603050405020304" pitchFamily="18" charset="0"/>
              </a:rPr>
              <a:t>company</a:t>
            </a:r>
            <a:r>
              <a:rPr lang="tr-TR" sz="2000" dirty="0">
                <a:solidFill>
                  <a:schemeClr val="tx1"/>
                </a:solidFill>
                <a:latin typeface="Times New Roman" panose="02020603050405020304" pitchFamily="18" charset="0"/>
                <a:ea typeface="+mn-lt"/>
                <a:cs typeface="Times New Roman" panose="02020603050405020304" pitchFamily="18" charset="0"/>
              </a:rPr>
              <a:t>.</a:t>
            </a:r>
            <a:endParaRPr lang="tr-TR" sz="2000" dirty="0">
              <a:solidFill>
                <a:schemeClr val="tx1"/>
              </a:solidFill>
              <a:latin typeface="Times New Roman" panose="02020603050405020304" pitchFamily="18"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5368FB39-1C35-4FBD-9530-5EE5DC510486}"/>
              </a:ext>
            </a:extLst>
          </p:cNvPr>
          <p:cNvPicPr>
            <a:picLocks noChangeAspect="1"/>
          </p:cNvPicPr>
          <p:nvPr/>
        </p:nvPicPr>
        <p:blipFill rotWithShape="1">
          <a:blip r:embed="rId3"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sp>
        <p:nvSpPr>
          <p:cNvPr id="5" name="Metin kutusu 4">
            <a:extLst>
              <a:ext uri="{FF2B5EF4-FFF2-40B4-BE49-F238E27FC236}">
                <a16:creationId xmlns:a16="http://schemas.microsoft.com/office/drawing/2014/main" id="{F014BE0A-306B-475C-9099-D1E7DC7CFE59}"/>
              </a:ext>
            </a:extLst>
          </p:cNvPr>
          <p:cNvSpPr txBox="1"/>
          <p:nvPr/>
        </p:nvSpPr>
        <p:spPr>
          <a:xfrm>
            <a:off x="1154954" y="838200"/>
            <a:ext cx="6097554" cy="707886"/>
          </a:xfrm>
          <a:prstGeom prst="rect">
            <a:avLst/>
          </a:prstGeom>
          <a:noFill/>
        </p:spPr>
        <p:txBody>
          <a:bodyPr wrap="square">
            <a:spAutoFit/>
          </a:bodyPr>
          <a:lstStyle/>
          <a:p>
            <a:r>
              <a:rPr kumimoji="0" lang="tr-TR" sz="4000" b="1" i="0" u="none" strike="noStrike" kern="1200" cap="none" spc="0" normalizeH="0" baseline="0" noProof="0" dirty="0">
                <a:ln>
                  <a:noFill/>
                </a:ln>
                <a:solidFill>
                  <a:schemeClr val="bg1"/>
                </a:solidFill>
                <a:effectLst/>
                <a:uLnTx/>
                <a:uFillTx/>
                <a:latin typeface="Times New Roman" panose="02020603050405020304" pitchFamily="18" charset="0"/>
                <a:ea typeface="+mn-lt"/>
                <a:cs typeface="Times New Roman" panose="02020603050405020304" pitchFamily="18" charset="0"/>
              </a:rPr>
              <a:t>Dogs</a:t>
            </a:r>
            <a:endParaRPr lang="en-US"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5574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köpek, çayır, kahverengi, bakarken içeren bir resim&#10;&#10;Açıklama otomatik olarak oluşturuldu">
            <a:extLst>
              <a:ext uri="{FF2B5EF4-FFF2-40B4-BE49-F238E27FC236}">
                <a16:creationId xmlns:a16="http://schemas.microsoft.com/office/drawing/2014/main" id="{663F0B98-A89C-4F45-9E82-46F5F9A7B6A4}"/>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7563" b="8168"/>
          <a:stretch/>
        </p:blipFill>
        <p:spPr>
          <a:xfrm>
            <a:off x="20" y="10"/>
            <a:ext cx="12191980" cy="6857990"/>
          </a:xfrm>
          <a:prstGeom prst="rect">
            <a:avLst/>
          </a:prstGeom>
        </p:spPr>
      </p:pic>
      <p:sp>
        <p:nvSpPr>
          <p:cNvPr id="5" name="Metin kutusu 4">
            <a:extLst>
              <a:ext uri="{FF2B5EF4-FFF2-40B4-BE49-F238E27FC236}">
                <a16:creationId xmlns:a16="http://schemas.microsoft.com/office/drawing/2014/main" id="{F014BE0A-306B-475C-9099-D1E7DC7CFE59}"/>
              </a:ext>
            </a:extLst>
          </p:cNvPr>
          <p:cNvSpPr txBox="1"/>
          <p:nvPr/>
        </p:nvSpPr>
        <p:spPr>
          <a:xfrm>
            <a:off x="1154954" y="973668"/>
            <a:ext cx="8761413" cy="706964"/>
          </a:xfrm>
          <a:prstGeom prst="rect">
            <a:avLst/>
          </a:prstGeom>
        </p:spPr>
        <p:txBody>
          <a:bodyPr vert="horz" lIns="91440" tIns="45720" rIns="91440" bIns="45720" rtlCol="0" anchor="ctr">
            <a:normAutofit/>
          </a:bodyPr>
          <a:lstStyle/>
          <a:p>
            <a:pPr>
              <a:spcBef>
                <a:spcPct val="0"/>
              </a:spcBef>
              <a:spcAft>
                <a:spcPts val="600"/>
              </a:spcAft>
            </a:pPr>
            <a:r>
              <a:rPr kumimoji="0" lang="en-US" sz="3600" u="none" strike="noStrike" cap="none" spc="0" normalizeH="0" baseline="0" noProof="0" dirty="0">
                <a:ln>
                  <a:noFill/>
                </a:ln>
                <a:effectLst/>
                <a:uLnTx/>
                <a:uFillTx/>
                <a:latin typeface="Times New Roman" panose="02020603050405020304" pitchFamily="18" charset="0"/>
                <a:ea typeface="+mj-ea"/>
                <a:cs typeface="Times New Roman" panose="02020603050405020304" pitchFamily="18" charset="0"/>
              </a:rPr>
              <a:t>Dogs</a:t>
            </a:r>
            <a:endParaRPr lang="en-US" sz="3600" dirty="0">
              <a:latin typeface="Times New Roman" panose="02020603050405020304" pitchFamily="18" charset="0"/>
              <a:ea typeface="+mj-ea"/>
              <a:cs typeface="Times New Roman" panose="02020603050405020304" pitchFamily="18" charset="0"/>
            </a:endParaRPr>
          </a:p>
        </p:txBody>
      </p:sp>
      <p:sp>
        <p:nvSpPr>
          <p:cNvPr id="3" name="İçerik Yer Tutucusu 2">
            <a:extLst>
              <a:ext uri="{FF2B5EF4-FFF2-40B4-BE49-F238E27FC236}">
                <a16:creationId xmlns:a16="http://schemas.microsoft.com/office/drawing/2014/main" id="{3CFA11D9-2B16-48BF-87E5-E98AACF5BEDF}"/>
              </a:ext>
            </a:extLst>
          </p:cNvPr>
          <p:cNvSpPr>
            <a:spLocks noGrp="1"/>
          </p:cNvSpPr>
          <p:nvPr>
            <p:ph idx="1"/>
          </p:nvPr>
        </p:nvSpPr>
        <p:spPr>
          <a:xfrm>
            <a:off x="1065520" y="2561166"/>
            <a:ext cx="10060960" cy="3416300"/>
          </a:xfrm>
        </p:spPr>
        <p:txBody>
          <a:bodyPr vert="horz" lIns="91440" tIns="45720" rIns="91440" bIns="45720" rtlCol="0">
            <a:normAutofit/>
          </a:bodyPr>
          <a:lstStyle/>
          <a:p>
            <a:pPr marL="0" indent="0">
              <a:buNone/>
            </a:pPr>
            <a:endParaRPr lang="en-US" dirty="0">
              <a:solidFill>
                <a:schemeClr val="tx1"/>
              </a:solidFill>
            </a:endParaRPr>
          </a:p>
          <a:p>
            <a:r>
              <a:rPr lang="en-US" sz="2800" dirty="0">
                <a:solidFill>
                  <a:schemeClr val="tx1"/>
                </a:solidFill>
                <a:latin typeface="Times New Roman" panose="02020603050405020304" pitchFamily="18" charset="0"/>
                <a:cs typeface="Times New Roman" panose="02020603050405020304" pitchFamily="18" charset="0"/>
              </a:rPr>
              <a:t>As we are a newly established company, our future situation is uncertain. In the future, we can turn into a cash cow, or we can grow and become a star. </a:t>
            </a:r>
          </a:p>
          <a:p>
            <a:r>
              <a:rPr lang="en-US" sz="2800" dirty="0">
                <a:solidFill>
                  <a:schemeClr val="tx1"/>
                </a:solidFill>
                <a:latin typeface="Times New Roman" panose="02020603050405020304" pitchFamily="18" charset="0"/>
                <a:cs typeface="Times New Roman" panose="02020603050405020304" pitchFamily="18" charset="0"/>
              </a:rPr>
              <a:t>Due to the fact that there are so many schools in this sector, our brand is in the development stage and has a growth potential. </a:t>
            </a:r>
          </a:p>
        </p:txBody>
      </p:sp>
      <p:pic>
        <p:nvPicPr>
          <p:cNvPr id="4" name="Picture 3" descr="Diagram&#10;&#10;Description automatically generated">
            <a:extLst>
              <a:ext uri="{FF2B5EF4-FFF2-40B4-BE49-F238E27FC236}">
                <a16:creationId xmlns:a16="http://schemas.microsoft.com/office/drawing/2014/main" id="{5368FB39-1C35-4FBD-9530-5EE5DC510486}"/>
              </a:ext>
            </a:extLst>
          </p:cNvPr>
          <p:cNvPicPr>
            <a:picLocks noChangeAspect="1"/>
          </p:cNvPicPr>
          <p:nvPr/>
        </p:nvPicPr>
        <p:blipFill rotWithShape="1">
          <a:blip r:embed="rId3"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spTree>
    <p:extLst>
      <p:ext uri="{BB962C8B-B14F-4D97-AF65-F5344CB8AC3E}">
        <p14:creationId xmlns:p14="http://schemas.microsoft.com/office/powerpoint/2010/main" val="219283042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
            <a:extLst>
              <a:ext uri="{FF2B5EF4-FFF2-40B4-BE49-F238E27FC236}">
                <a16:creationId xmlns:a16="http://schemas.microsoft.com/office/drawing/2014/main" id="{1FD9464E-E5B9-40C0-B738-67C266F5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 y="473745"/>
            <a:ext cx="11227090" cy="5902829"/>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2">
            <a:extLst>
              <a:ext uri="{FF2B5EF4-FFF2-40B4-BE49-F238E27FC236}">
                <a16:creationId xmlns:a16="http://schemas.microsoft.com/office/drawing/2014/main" id="{6CCD7EA2-2557-4E49-9B59-9C028EF18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473746"/>
            <a:ext cx="4168684" cy="5902828"/>
          </a:xfrm>
          <a:prstGeom prst="rect">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C0A58594-ADA9-4CD1-80A5-8A953F9E3418}"/>
              </a:ext>
            </a:extLst>
          </p:cNvPr>
          <p:cNvSpPr>
            <a:spLocks noGrp="1"/>
          </p:cNvSpPr>
          <p:nvPr>
            <p:ph idx="1"/>
          </p:nvPr>
        </p:nvSpPr>
        <p:spPr>
          <a:xfrm>
            <a:off x="994088" y="1377298"/>
            <a:ext cx="5879463" cy="4304893"/>
          </a:xfrm>
        </p:spPr>
        <p:txBody>
          <a:bodyPr vert="horz" lIns="91440" tIns="45720" rIns="91440" bIns="45720" rtlCol="0" anchor="ctr">
            <a:normAutofit/>
          </a:bodyPr>
          <a:lstStyle/>
          <a:p>
            <a:r>
              <a:rPr lang="tr" sz="1600" dirty="0">
                <a:solidFill>
                  <a:srgbClr val="FFFFFF"/>
                </a:solidFill>
                <a:latin typeface="Times New Roman" panose="02020603050405020304" pitchFamily="18" charset="0"/>
                <a:ea typeface="+mn-lt"/>
                <a:cs typeface="Times New Roman" panose="02020603050405020304" pitchFamily="18" charset="0"/>
              </a:rPr>
              <a:t>We attach great importance to marketing strategy. Advertising is very important to us. We want to be known more. Therefore, besides advertising on TV, we also take actions such as taking place on billboards and distributing brochures. We agreed with a PR agency. </a:t>
            </a:r>
            <a:endParaRPr lang="tr" sz="1600" dirty="0">
              <a:solidFill>
                <a:srgbClr val="FFFFFF"/>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40" y="473747"/>
            <a:ext cx="685800" cy="590282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Diagram&#10;&#10;Description automatically generated">
            <a:extLst>
              <a:ext uri="{FF2B5EF4-FFF2-40B4-BE49-F238E27FC236}">
                <a16:creationId xmlns:a16="http://schemas.microsoft.com/office/drawing/2014/main" id="{83CCE2E3-CC5B-4D93-94B5-90A3D2157FC3}"/>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spTree>
    <p:extLst>
      <p:ext uri="{BB962C8B-B14F-4D97-AF65-F5344CB8AC3E}">
        <p14:creationId xmlns:p14="http://schemas.microsoft.com/office/powerpoint/2010/main" val="344722940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3EF4D6-026A-4D52-B916-967329EE3F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
            <a:extLst>
              <a:ext uri="{FF2B5EF4-FFF2-40B4-BE49-F238E27FC236}">
                <a16:creationId xmlns:a16="http://schemas.microsoft.com/office/drawing/2014/main" id="{4DB4846F-6AA5-4DB3-9581-D95F22BD5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dirty="0"/>
          </a:p>
        </p:txBody>
      </p:sp>
      <p:sp>
        <p:nvSpPr>
          <p:cNvPr id="13" name="Freeform: Shape 12">
            <a:extLst>
              <a:ext uri="{FF2B5EF4-FFF2-40B4-BE49-F238E27FC236}">
                <a16:creationId xmlns:a16="http://schemas.microsoft.com/office/drawing/2014/main" id="{D54EC22E-2292-4292-A80B-E81DF64BF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80041"/>
            <a:ext cx="12192000" cy="5077959"/>
          </a:xfrm>
          <a:custGeom>
            <a:avLst/>
            <a:gdLst>
              <a:gd name="connsiteX0" fmla="*/ 12192000 w 12192000"/>
              <a:gd name="connsiteY0" fmla="*/ 0 h 5077959"/>
              <a:gd name="connsiteX1" fmla="*/ 12192000 w 12192000"/>
              <a:gd name="connsiteY1" fmla="*/ 1972152 h 5077959"/>
              <a:gd name="connsiteX2" fmla="*/ 12192000 w 12192000"/>
              <a:gd name="connsiteY2" fmla="*/ 2361342 h 5077959"/>
              <a:gd name="connsiteX3" fmla="*/ 12192000 w 12192000"/>
              <a:gd name="connsiteY3" fmla="*/ 5077959 h 5077959"/>
              <a:gd name="connsiteX4" fmla="*/ 0 w 12192000"/>
              <a:gd name="connsiteY4" fmla="*/ 5077959 h 5077959"/>
              <a:gd name="connsiteX5" fmla="*/ 0 w 12192000"/>
              <a:gd name="connsiteY5" fmla="*/ 2361342 h 5077959"/>
              <a:gd name="connsiteX6" fmla="*/ 0 w 12192000"/>
              <a:gd name="connsiteY6" fmla="*/ 1972152 h 5077959"/>
              <a:gd name="connsiteX7" fmla="*/ 0 w 12192000"/>
              <a:gd name="connsiteY7" fmla="*/ 12515 h 5077959"/>
              <a:gd name="connsiteX8" fmla="*/ 108623 w 12192000"/>
              <a:gd name="connsiteY8" fmla="*/ 29540 h 5077959"/>
              <a:gd name="connsiteX9" fmla="*/ 300195 w 12192000"/>
              <a:gd name="connsiteY9" fmla="*/ 56163 h 5077959"/>
              <a:gd name="connsiteX10" fmla="*/ 527528 w 12192000"/>
              <a:gd name="connsiteY10" fmla="*/ 88041 h 5077959"/>
              <a:gd name="connsiteX11" fmla="*/ 779127 w 12192000"/>
              <a:gd name="connsiteY11" fmla="*/ 121671 h 5077959"/>
              <a:gd name="connsiteX12" fmla="*/ 1062654 w 12192000"/>
              <a:gd name="connsiteY12" fmla="*/ 157052 h 5077959"/>
              <a:gd name="connsiteX13" fmla="*/ 1371726 w 12192000"/>
              <a:gd name="connsiteY13" fmla="*/ 194535 h 5077959"/>
              <a:gd name="connsiteX14" fmla="*/ 1707616 w 12192000"/>
              <a:gd name="connsiteY14" fmla="*/ 232018 h 5077959"/>
              <a:gd name="connsiteX15" fmla="*/ 2065219 w 12192000"/>
              <a:gd name="connsiteY15" fmla="*/ 270201 h 5077959"/>
              <a:gd name="connsiteX16" fmla="*/ 2450918 w 12192000"/>
              <a:gd name="connsiteY16" fmla="*/ 305583 h 5077959"/>
              <a:gd name="connsiteX17" fmla="*/ 2854496 w 12192000"/>
              <a:gd name="connsiteY17" fmla="*/ 339562 h 5077959"/>
              <a:gd name="connsiteX18" fmla="*/ 3281065 w 12192000"/>
              <a:gd name="connsiteY18" fmla="*/ 370390 h 5077959"/>
              <a:gd name="connsiteX19" fmla="*/ 3725514 w 12192000"/>
              <a:gd name="connsiteY19" fmla="*/ 399815 h 5077959"/>
              <a:gd name="connsiteX20" fmla="*/ 4189119 w 12192000"/>
              <a:gd name="connsiteY20" fmla="*/ 427490 h 5077959"/>
              <a:gd name="connsiteX21" fmla="*/ 4426671 w 12192000"/>
              <a:gd name="connsiteY21" fmla="*/ 437298 h 5077959"/>
              <a:gd name="connsiteX22" fmla="*/ 4669330 w 12192000"/>
              <a:gd name="connsiteY22" fmla="*/ 448158 h 5077959"/>
              <a:gd name="connsiteX23" fmla="*/ 4915819 w 12192000"/>
              <a:gd name="connsiteY23" fmla="*/ 458317 h 5077959"/>
              <a:gd name="connsiteX24" fmla="*/ 5163586 w 12192000"/>
              <a:gd name="connsiteY24" fmla="*/ 464973 h 5077959"/>
              <a:gd name="connsiteX25" fmla="*/ 5416461 w 12192000"/>
              <a:gd name="connsiteY25" fmla="*/ 470928 h 5077959"/>
              <a:gd name="connsiteX26" fmla="*/ 5671892 w 12192000"/>
              <a:gd name="connsiteY26" fmla="*/ 477234 h 5077959"/>
              <a:gd name="connsiteX27" fmla="*/ 5932430 w 12192000"/>
              <a:gd name="connsiteY27" fmla="*/ 481437 h 5077959"/>
              <a:gd name="connsiteX28" fmla="*/ 6195523 w 12192000"/>
              <a:gd name="connsiteY28" fmla="*/ 481437 h 5077959"/>
              <a:gd name="connsiteX29" fmla="*/ 6461170 w 12192000"/>
              <a:gd name="connsiteY29" fmla="*/ 483539 h 5077959"/>
              <a:gd name="connsiteX30" fmla="*/ 6729372 w 12192000"/>
              <a:gd name="connsiteY30" fmla="*/ 481437 h 5077959"/>
              <a:gd name="connsiteX31" fmla="*/ 7001406 w 12192000"/>
              <a:gd name="connsiteY31" fmla="*/ 477234 h 5077959"/>
              <a:gd name="connsiteX32" fmla="*/ 7273439 w 12192000"/>
              <a:gd name="connsiteY32" fmla="*/ 473380 h 5077959"/>
              <a:gd name="connsiteX33" fmla="*/ 7549303 w 12192000"/>
              <a:gd name="connsiteY33" fmla="*/ 464973 h 5077959"/>
              <a:gd name="connsiteX34" fmla="*/ 7827722 w 12192000"/>
              <a:gd name="connsiteY34" fmla="*/ 456215 h 5077959"/>
              <a:gd name="connsiteX35" fmla="*/ 8106140 w 12192000"/>
              <a:gd name="connsiteY35" fmla="*/ 446056 h 5077959"/>
              <a:gd name="connsiteX36" fmla="*/ 8387114 w 12192000"/>
              <a:gd name="connsiteY36" fmla="*/ 431694 h 5077959"/>
              <a:gd name="connsiteX37" fmla="*/ 8670640 w 12192000"/>
              <a:gd name="connsiteY37" fmla="*/ 414528 h 5077959"/>
              <a:gd name="connsiteX38" fmla="*/ 8955446 w 12192000"/>
              <a:gd name="connsiteY38" fmla="*/ 398064 h 5077959"/>
              <a:gd name="connsiteX39" fmla="*/ 9240250 w 12192000"/>
              <a:gd name="connsiteY39" fmla="*/ 377045 h 5077959"/>
              <a:gd name="connsiteX40" fmla="*/ 9528886 w 12192000"/>
              <a:gd name="connsiteY40" fmla="*/ 351823 h 5077959"/>
              <a:gd name="connsiteX41" fmla="*/ 9813691 w 12192000"/>
              <a:gd name="connsiteY41" fmla="*/ 326601 h 5077959"/>
              <a:gd name="connsiteX42" fmla="*/ 10103603 w 12192000"/>
              <a:gd name="connsiteY42" fmla="*/ 297525 h 5077959"/>
              <a:gd name="connsiteX43" fmla="*/ 10394794 w 12192000"/>
              <a:gd name="connsiteY43" fmla="*/ 265647 h 5077959"/>
              <a:gd name="connsiteX44" fmla="*/ 10682153 w 12192000"/>
              <a:gd name="connsiteY44" fmla="*/ 232018 h 5077959"/>
              <a:gd name="connsiteX45" fmla="*/ 10973344 w 12192000"/>
              <a:gd name="connsiteY45" fmla="*/ 192783 h 5077959"/>
              <a:gd name="connsiteX46" fmla="*/ 11263257 w 12192000"/>
              <a:gd name="connsiteY46" fmla="*/ 150746 h 5077959"/>
              <a:gd name="connsiteX47" fmla="*/ 11554448 w 12192000"/>
              <a:gd name="connsiteY47" fmla="*/ 109060 h 5077959"/>
              <a:gd name="connsiteX48" fmla="*/ 11844360 w 12192000"/>
              <a:gd name="connsiteY48" fmla="*/ 60367 h 5077959"/>
              <a:gd name="connsiteX49" fmla="*/ 12132996 w 12192000"/>
              <a:gd name="connsiteY49" fmla="*/ 10623 h 507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192000" h="5077959">
                <a:moveTo>
                  <a:pt x="12192000" y="0"/>
                </a:moveTo>
                <a:lnTo>
                  <a:pt x="12192000" y="1972152"/>
                </a:lnTo>
                <a:lnTo>
                  <a:pt x="12192000" y="2361342"/>
                </a:lnTo>
                <a:lnTo>
                  <a:pt x="12192000" y="5077959"/>
                </a:lnTo>
                <a:lnTo>
                  <a:pt x="0" y="5077959"/>
                </a:lnTo>
                <a:lnTo>
                  <a:pt x="0" y="2361342"/>
                </a:lnTo>
                <a:lnTo>
                  <a:pt x="0" y="1972152"/>
                </a:lnTo>
                <a:lnTo>
                  <a:pt x="0" y="12515"/>
                </a:lnTo>
                <a:lnTo>
                  <a:pt x="108623" y="29540"/>
                </a:lnTo>
                <a:lnTo>
                  <a:pt x="300195" y="56163"/>
                </a:lnTo>
                <a:lnTo>
                  <a:pt x="527528" y="88041"/>
                </a:lnTo>
                <a:lnTo>
                  <a:pt x="779127" y="121671"/>
                </a:lnTo>
                <a:lnTo>
                  <a:pt x="1062654" y="157052"/>
                </a:lnTo>
                <a:lnTo>
                  <a:pt x="1371726" y="194535"/>
                </a:lnTo>
                <a:lnTo>
                  <a:pt x="1707616" y="232018"/>
                </a:lnTo>
                <a:lnTo>
                  <a:pt x="2065219" y="270201"/>
                </a:lnTo>
                <a:lnTo>
                  <a:pt x="2450918" y="305583"/>
                </a:lnTo>
                <a:lnTo>
                  <a:pt x="2854496" y="339562"/>
                </a:lnTo>
                <a:lnTo>
                  <a:pt x="3281065" y="370390"/>
                </a:lnTo>
                <a:lnTo>
                  <a:pt x="3725514" y="399815"/>
                </a:lnTo>
                <a:lnTo>
                  <a:pt x="4189119" y="427490"/>
                </a:lnTo>
                <a:lnTo>
                  <a:pt x="4426671" y="437298"/>
                </a:lnTo>
                <a:lnTo>
                  <a:pt x="4669330" y="448158"/>
                </a:lnTo>
                <a:lnTo>
                  <a:pt x="4915819" y="458317"/>
                </a:lnTo>
                <a:lnTo>
                  <a:pt x="5163586" y="464973"/>
                </a:lnTo>
                <a:lnTo>
                  <a:pt x="5416461" y="470928"/>
                </a:lnTo>
                <a:lnTo>
                  <a:pt x="5671892" y="477234"/>
                </a:lnTo>
                <a:lnTo>
                  <a:pt x="5932430" y="481437"/>
                </a:lnTo>
                <a:lnTo>
                  <a:pt x="6195523" y="481437"/>
                </a:lnTo>
                <a:lnTo>
                  <a:pt x="6461170" y="483539"/>
                </a:lnTo>
                <a:lnTo>
                  <a:pt x="6729372" y="481437"/>
                </a:lnTo>
                <a:lnTo>
                  <a:pt x="7001406" y="477234"/>
                </a:lnTo>
                <a:lnTo>
                  <a:pt x="7273439" y="473380"/>
                </a:lnTo>
                <a:lnTo>
                  <a:pt x="7549303" y="464973"/>
                </a:lnTo>
                <a:lnTo>
                  <a:pt x="7827722" y="456215"/>
                </a:lnTo>
                <a:lnTo>
                  <a:pt x="8106140" y="446056"/>
                </a:lnTo>
                <a:lnTo>
                  <a:pt x="8387114" y="431694"/>
                </a:lnTo>
                <a:lnTo>
                  <a:pt x="8670640" y="414528"/>
                </a:lnTo>
                <a:lnTo>
                  <a:pt x="8955446" y="398064"/>
                </a:lnTo>
                <a:lnTo>
                  <a:pt x="9240250" y="377045"/>
                </a:lnTo>
                <a:lnTo>
                  <a:pt x="9528886" y="351823"/>
                </a:lnTo>
                <a:lnTo>
                  <a:pt x="9813691" y="326601"/>
                </a:lnTo>
                <a:lnTo>
                  <a:pt x="10103603" y="297525"/>
                </a:lnTo>
                <a:lnTo>
                  <a:pt x="10394794" y="265647"/>
                </a:lnTo>
                <a:lnTo>
                  <a:pt x="10682153" y="232018"/>
                </a:lnTo>
                <a:lnTo>
                  <a:pt x="10973344" y="192783"/>
                </a:lnTo>
                <a:lnTo>
                  <a:pt x="11263257" y="150746"/>
                </a:lnTo>
                <a:lnTo>
                  <a:pt x="11554448" y="109060"/>
                </a:lnTo>
                <a:lnTo>
                  <a:pt x="11844360" y="60367"/>
                </a:lnTo>
                <a:lnTo>
                  <a:pt x="12132996" y="10623"/>
                </a:lnTo>
                <a:close/>
              </a:path>
            </a:pathLst>
          </a:custGeom>
          <a:solidFill>
            <a:srgbClr val="FFFFFF"/>
          </a:solid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CC1C7165-8A3A-44EB-88D0-4EFA36A00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Freeform 5">
            <a:extLst>
              <a:ext uri="{FF2B5EF4-FFF2-40B4-BE49-F238E27FC236}">
                <a16:creationId xmlns:a16="http://schemas.microsoft.com/office/drawing/2014/main" id="{A1081473-BB93-49A4-B605-4E2053739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accent1"/>
          </a:solidFill>
          <a:ln>
            <a:noFill/>
          </a:ln>
        </p:spPr>
      </p:sp>
      <p:sp>
        <p:nvSpPr>
          <p:cNvPr id="3" name="İçerik Yer Tutucusu 2">
            <a:extLst>
              <a:ext uri="{FF2B5EF4-FFF2-40B4-BE49-F238E27FC236}">
                <a16:creationId xmlns:a16="http://schemas.microsoft.com/office/drawing/2014/main" id="{C00946A0-633C-4C35-B52D-AECD2E1316F4}"/>
              </a:ext>
            </a:extLst>
          </p:cNvPr>
          <p:cNvSpPr>
            <a:spLocks noGrp="1"/>
          </p:cNvSpPr>
          <p:nvPr>
            <p:ph idx="1"/>
          </p:nvPr>
        </p:nvSpPr>
        <p:spPr>
          <a:xfrm>
            <a:off x="1451185" y="2777907"/>
            <a:ext cx="9289629" cy="3261857"/>
          </a:xfrm>
        </p:spPr>
        <p:txBody>
          <a:bodyPr vert="horz" lIns="91440" tIns="45720" rIns="91440" bIns="45720" rtlCol="0">
            <a:normAutofit/>
          </a:bodyPr>
          <a:lstStyle/>
          <a:p>
            <a:pPr>
              <a:buFont typeface="Wingdings" panose="05000000000000000000" pitchFamily="2" charset="2"/>
              <a:buChar char="Ø"/>
            </a:pPr>
            <a:r>
              <a:rPr lang="tr" sz="2000" dirty="0">
                <a:solidFill>
                  <a:srgbClr val="404040"/>
                </a:solidFill>
                <a:latin typeface="Times New Roman" panose="02020603050405020304" pitchFamily="18" charset="0"/>
                <a:ea typeface="+mn-lt"/>
                <a:cs typeface="Times New Roman" panose="02020603050405020304" pitchFamily="18" charset="0"/>
              </a:rPr>
              <a:t>Children who learn one or two foreign languages besides their mother tongue at an early age can switch from one language to another when necessary.From the age of two, a larger part of our brain is used for the newly learned.German language English is the most common language in the world, which is why we decided to give German language lessons in addition to English language lessons so that our children can develop more. </a:t>
            </a:r>
          </a:p>
          <a:p>
            <a:endParaRPr lang="tr-TR" sz="2000" dirty="0">
              <a:solidFill>
                <a:srgbClr val="404040"/>
              </a:solidFill>
              <a:cs typeface="Calibri"/>
            </a:endParaRPr>
          </a:p>
        </p:txBody>
      </p:sp>
      <p:pic>
        <p:nvPicPr>
          <p:cNvPr id="4" name="Picture 3" descr="Diagram&#10;&#10;Description automatically generated">
            <a:extLst>
              <a:ext uri="{FF2B5EF4-FFF2-40B4-BE49-F238E27FC236}">
                <a16:creationId xmlns:a16="http://schemas.microsoft.com/office/drawing/2014/main" id="{DAC51F94-A5C2-4C69-BCBB-F16138F74BBA}"/>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spTree>
    <p:extLst>
      <p:ext uri="{BB962C8B-B14F-4D97-AF65-F5344CB8AC3E}">
        <p14:creationId xmlns:p14="http://schemas.microsoft.com/office/powerpoint/2010/main" val="1860119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585BF6C-C7AB-4DDB-B43D-44E1D1EBF651}"/>
              </a:ext>
            </a:extLst>
          </p:cNvPr>
          <p:cNvPicPr>
            <a:picLocks noChangeAspect="1"/>
          </p:cNvPicPr>
          <p:nvPr/>
        </p:nvPicPr>
        <p:blipFill rotWithShape="1">
          <a:blip r:embed="rId3"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sp useBgFill="1">
        <p:nvSpPr>
          <p:cNvPr id="18" name="Rectangle 11">
            <a:extLst>
              <a:ext uri="{FF2B5EF4-FFF2-40B4-BE49-F238E27FC236}">
                <a16:creationId xmlns:a16="http://schemas.microsoft.com/office/drawing/2014/main" id="{34683443-FE49-41EE-B218-ABBB4B47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children smiling&#10;&#10;Description automatically generated with low confidence">
            <a:extLst>
              <a:ext uri="{FF2B5EF4-FFF2-40B4-BE49-F238E27FC236}">
                <a16:creationId xmlns:a16="http://schemas.microsoft.com/office/drawing/2014/main" id="{13F3B9BF-1469-4384-9BD7-32C3645E02CF}"/>
              </a:ext>
            </a:extLst>
          </p:cNvPr>
          <p:cNvPicPr>
            <a:picLocks noChangeAspect="1"/>
          </p:cNvPicPr>
          <p:nvPr/>
        </p:nvPicPr>
        <p:blipFill rotWithShape="1">
          <a:blip r:embed="rId4">
            <a:alphaModFix amt="35000"/>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798" r="20841" b="-1"/>
          <a:stretch/>
        </p:blipFill>
        <p:spPr>
          <a:xfrm>
            <a:off x="470452" y="519758"/>
            <a:ext cx="11251095" cy="5970419"/>
          </a:xfrm>
          <a:prstGeom prst="rect">
            <a:avLst/>
          </a:prstGeom>
        </p:spPr>
      </p:pic>
      <p:sp>
        <p:nvSpPr>
          <p:cNvPr id="19" name="Freeform 5">
            <a:extLst>
              <a:ext uri="{FF2B5EF4-FFF2-40B4-BE49-F238E27FC236}">
                <a16:creationId xmlns:a16="http://schemas.microsoft.com/office/drawing/2014/main" id="{199BDFFF-0566-4CB2-8954-44CB1A3C4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0" name="Rectangle 15">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8DBEB263-B651-4DD4-8A3A-9980A6810915}"/>
              </a:ext>
            </a:extLst>
          </p:cNvPr>
          <p:cNvSpPr>
            <a:spLocks noGrp="1"/>
          </p:cNvSpPr>
          <p:nvPr>
            <p:ph idx="1"/>
          </p:nvPr>
        </p:nvSpPr>
        <p:spPr>
          <a:xfrm>
            <a:off x="992295" y="882869"/>
            <a:ext cx="10485002" cy="5272398"/>
          </a:xfrm>
          <a:noFill/>
          <a:ln>
            <a:noFill/>
          </a:ln>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rmAutofit/>
          </a:bodyPr>
          <a:lstStyle/>
          <a:p>
            <a:pPr marL="0" indent="0" algn="ctr">
              <a:buNone/>
            </a:pPr>
            <a:r>
              <a:rPr lang="tr" sz="3200" b="1" dirty="0">
                <a:latin typeface="Times New Roman" panose="02020603050405020304" pitchFamily="18" charset="0"/>
                <a:ea typeface="+mn-lt"/>
                <a:cs typeface="Times New Roman" panose="02020603050405020304" pitchFamily="18" charset="0"/>
              </a:rPr>
              <a:t>Our rules for our employees are as follows</a:t>
            </a:r>
          </a:p>
          <a:p>
            <a:pPr marL="0" indent="0" algn="ctr">
              <a:buNone/>
            </a:pPr>
            <a:endParaRPr lang="tr-TR" sz="2400" b="1" dirty="0">
              <a:ea typeface="+mn-lt"/>
              <a:cs typeface="+mn-lt"/>
            </a:endParaRPr>
          </a:p>
          <a:p>
            <a:r>
              <a:rPr lang="tr" sz="2400" b="1" dirty="0">
                <a:latin typeface="Times New Roman" panose="02020603050405020304" pitchFamily="18" charset="0"/>
                <a:ea typeface="+mn-lt"/>
                <a:cs typeface="Times New Roman" panose="02020603050405020304" pitchFamily="18" charset="0"/>
              </a:rPr>
              <a:t>Our teachers are obliged to greet the child who comes every morning and  to see him in the evening.</a:t>
            </a:r>
            <a:endParaRPr lang="tr-TR" sz="2400" b="1" dirty="0">
              <a:latin typeface="Times New Roman" panose="02020603050405020304" pitchFamily="18" charset="0"/>
              <a:cs typeface="Times New Roman" panose="02020603050405020304" pitchFamily="18" charset="0"/>
            </a:endParaRPr>
          </a:p>
          <a:p>
            <a:r>
              <a:rPr lang="tr" sz="2400" b="1" dirty="0">
                <a:latin typeface="Times New Roman" panose="02020603050405020304" pitchFamily="18" charset="0"/>
                <a:ea typeface="+mn-lt"/>
                <a:cs typeface="Times New Roman" panose="02020603050405020304" pitchFamily="18" charset="0"/>
              </a:rPr>
              <a:t>Teachers must </a:t>
            </a:r>
            <a:r>
              <a:rPr lang="en-GB" sz="2400" b="1" dirty="0">
                <a:latin typeface="Times New Roman" panose="02020603050405020304" pitchFamily="18" charset="0"/>
                <a:ea typeface="+mn-lt"/>
                <a:cs typeface="Times New Roman" panose="02020603050405020304" pitchFamily="18" charset="0"/>
              </a:rPr>
              <a:t>inform</a:t>
            </a:r>
            <a:r>
              <a:rPr lang="tr" sz="2400" b="1" dirty="0">
                <a:latin typeface="Times New Roman" panose="02020603050405020304" pitchFamily="18" charset="0"/>
                <a:ea typeface="+mn-lt"/>
                <a:cs typeface="Times New Roman" panose="02020603050405020304" pitchFamily="18" charset="0"/>
              </a:rPr>
              <a:t> parents on a daily basis.</a:t>
            </a:r>
            <a:endParaRPr lang="tr-TR" sz="2400" b="1" dirty="0">
              <a:latin typeface="Times New Roman" panose="02020603050405020304" pitchFamily="18" charset="0"/>
              <a:cs typeface="Times New Roman" panose="02020603050405020304" pitchFamily="18" charset="0"/>
            </a:endParaRPr>
          </a:p>
          <a:p>
            <a:r>
              <a:rPr lang="tr" sz="2400" b="1" dirty="0">
                <a:latin typeface="Times New Roman" panose="02020603050405020304" pitchFamily="18" charset="0"/>
                <a:ea typeface="+mn-lt"/>
                <a:cs typeface="Times New Roman" panose="02020603050405020304" pitchFamily="18" charset="0"/>
              </a:rPr>
              <a:t>Parents of a child cannot leave school until they arrive.</a:t>
            </a:r>
            <a:endParaRPr lang="tr-TR" sz="2400" b="1" dirty="0">
              <a:latin typeface="Times New Roman" panose="02020603050405020304" pitchFamily="18" charset="0"/>
              <a:cs typeface="Times New Roman" panose="02020603050405020304" pitchFamily="18" charset="0"/>
            </a:endParaRPr>
          </a:p>
          <a:p>
            <a:r>
              <a:rPr lang="tr" sz="2400" b="1" dirty="0">
                <a:latin typeface="Times New Roman" panose="02020603050405020304" pitchFamily="18" charset="0"/>
                <a:ea typeface="+mn-lt"/>
                <a:cs typeface="Times New Roman" panose="02020603050405020304" pitchFamily="18" charset="0"/>
              </a:rPr>
              <a:t>Managers are responsible for the administration of the school. Every manager has a role.</a:t>
            </a:r>
            <a:endParaRPr lang="tr-TR" sz="2400" b="1" dirty="0">
              <a:latin typeface="Times New Roman" panose="02020603050405020304" pitchFamily="18" charset="0"/>
              <a:cs typeface="Times New Roman" panose="02020603050405020304" pitchFamily="18" charset="0"/>
            </a:endParaRPr>
          </a:p>
          <a:p>
            <a:r>
              <a:rPr lang="tr" sz="2400" b="1" dirty="0">
                <a:latin typeface="Times New Roman" panose="02020603050405020304" pitchFamily="18" charset="0"/>
                <a:ea typeface="+mn-lt"/>
                <a:cs typeface="Times New Roman" panose="02020603050405020304" pitchFamily="18" charset="0"/>
              </a:rPr>
              <a:t>No one can take the student out of school except his mother and father.</a:t>
            </a:r>
            <a:endParaRPr lang="tr-TR" sz="2400" b="1" dirty="0">
              <a:latin typeface="Times New Roman" panose="02020603050405020304" pitchFamily="18" charset="0"/>
              <a:cs typeface="Times New Roman" panose="02020603050405020304" pitchFamily="18" charset="0"/>
            </a:endParaRPr>
          </a:p>
          <a:p>
            <a:pPr marL="0" indent="0">
              <a:buNone/>
            </a:pPr>
            <a:endParaRPr lang="tr-TR" b="1" dirty="0">
              <a:cs typeface="Calibri"/>
            </a:endParaRPr>
          </a:p>
        </p:txBody>
      </p:sp>
    </p:spTree>
    <p:extLst>
      <p:ext uri="{BB962C8B-B14F-4D97-AF65-F5344CB8AC3E}">
        <p14:creationId xmlns:p14="http://schemas.microsoft.com/office/powerpoint/2010/main" val="2543395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29">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sp>
      <p:sp>
        <p:nvSpPr>
          <p:cNvPr id="39"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41"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Başlık 1">
            <a:extLst>
              <a:ext uri="{FF2B5EF4-FFF2-40B4-BE49-F238E27FC236}">
                <a16:creationId xmlns:a16="http://schemas.microsoft.com/office/drawing/2014/main" id="{A7CEFDBC-F9D5-48FC-A04C-BA6FB044DB17}"/>
              </a:ext>
            </a:extLst>
          </p:cNvPr>
          <p:cNvSpPr>
            <a:spLocks noGrp="1"/>
          </p:cNvSpPr>
          <p:nvPr>
            <p:ph type="title"/>
          </p:nvPr>
        </p:nvSpPr>
        <p:spPr>
          <a:xfrm>
            <a:off x="639098" y="629265"/>
            <a:ext cx="6526924" cy="1622322"/>
          </a:xfrm>
        </p:spPr>
        <p:txBody>
          <a:bodyPr>
            <a:normAutofit/>
          </a:bodyPr>
          <a:lstStyle/>
          <a:p>
            <a:pPr>
              <a:lnSpc>
                <a:spcPct val="90000"/>
              </a:lnSpc>
            </a:pPr>
            <a:br>
              <a:rPr lang="tr-TR" sz="2800" dirty="0">
                <a:solidFill>
                  <a:srgbClr val="FFFFFF"/>
                </a:solidFill>
                <a:latin typeface="Times New Roman" panose="02020603050405020304" pitchFamily="18" charset="0"/>
                <a:ea typeface="+mj-lt"/>
                <a:cs typeface="Times New Roman" panose="02020603050405020304" pitchFamily="18" charset="0"/>
              </a:rPr>
            </a:br>
            <a:r>
              <a:rPr lang="tr" sz="2800" b="1" dirty="0">
                <a:solidFill>
                  <a:srgbClr val="FFFFFF"/>
                </a:solidFill>
                <a:latin typeface="Times New Roman" panose="02020603050405020304" pitchFamily="18" charset="0"/>
                <a:ea typeface="+mj-lt"/>
                <a:cs typeface="Times New Roman" panose="02020603050405020304" pitchFamily="18" charset="0"/>
              </a:rPr>
              <a:t>RESISTANCE TO CHANGE IN OUR EDUCATIONAL ORGANIZATION</a:t>
            </a:r>
            <a:endParaRPr lang="tr-TR" sz="2800" b="1" dirty="0">
              <a:solidFill>
                <a:srgbClr val="FFFFFF"/>
              </a:solidFill>
              <a:latin typeface="Times New Roman" panose="02020603050405020304" pitchFamily="18" charset="0"/>
              <a:cs typeface="Times New Roman" panose="02020603050405020304" pitchFamily="18" charset="0"/>
            </a:endParaRPr>
          </a:p>
        </p:txBody>
      </p:sp>
      <p:pic>
        <p:nvPicPr>
          <p:cNvPr id="6" name="Picture 5" descr="A picture containing text, outdoor, sky, sign&#10;&#10;Description automatically generated">
            <a:extLst>
              <a:ext uri="{FF2B5EF4-FFF2-40B4-BE49-F238E27FC236}">
                <a16:creationId xmlns:a16="http://schemas.microsoft.com/office/drawing/2014/main" id="{D64B7924-CF19-430D-B6CB-2A07BA9CC3EA}"/>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9236" r="18076" b="2"/>
          <a:stretch/>
        </p:blipFill>
        <p:spPr>
          <a:xfrm>
            <a:off x="6867276"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36" name="Rectangle 35">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8" name="Oval 37">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0" name="Oval 39">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4E146663-931A-4155-B95A-BFF121F4109C}"/>
              </a:ext>
            </a:extLst>
          </p:cNvPr>
          <p:cNvSpPr>
            <a:spLocks noGrp="1"/>
          </p:cNvSpPr>
          <p:nvPr>
            <p:ph idx="1"/>
          </p:nvPr>
        </p:nvSpPr>
        <p:spPr>
          <a:xfrm>
            <a:off x="493986" y="2418735"/>
            <a:ext cx="6526924" cy="3811740"/>
          </a:xfrm>
        </p:spPr>
        <p:txBody>
          <a:bodyPr vert="horz" lIns="91440" tIns="45720" rIns="91440" bIns="45720" rtlCol="0" anchor="ctr">
            <a:normAutofit/>
          </a:bodyPr>
          <a:lstStyle/>
          <a:p>
            <a:pPr>
              <a:lnSpc>
                <a:spcPct val="90000"/>
              </a:lnSpc>
              <a:buFont typeface="Wingdings" panose="05000000000000000000" pitchFamily="2" charset="2"/>
              <a:buChar char="ü"/>
            </a:pPr>
            <a:r>
              <a:rPr lang="tr" sz="2000" b="1" dirty="0">
                <a:solidFill>
                  <a:srgbClr val="FFFFFF"/>
                </a:solidFill>
                <a:latin typeface="Times New Roman" panose="02020603050405020304" pitchFamily="18" charset="0"/>
                <a:ea typeface="+mn-lt"/>
                <a:cs typeface="Times New Roman" panose="02020603050405020304" pitchFamily="18" charset="0"/>
              </a:rPr>
              <a:t>As a school, we are an institution open to changes and innovations. We provide our students the only one international in innovation and education can not continue their education in Turkey. Therefore; we follow the </a:t>
            </a:r>
            <a:r>
              <a:rPr lang="en-GB" sz="2000" b="1" dirty="0">
                <a:solidFill>
                  <a:srgbClr val="FFFFFF"/>
                </a:solidFill>
                <a:latin typeface="Times New Roman" panose="02020603050405020304" pitchFamily="18" charset="0"/>
                <a:ea typeface="+mn-lt"/>
                <a:cs typeface="Times New Roman" panose="02020603050405020304" pitchFamily="18" charset="0"/>
              </a:rPr>
              <a:t>agenda</a:t>
            </a:r>
            <a:r>
              <a:rPr lang="tr" sz="2000" b="1" dirty="0">
                <a:solidFill>
                  <a:srgbClr val="FFFFFF"/>
                </a:solidFill>
                <a:latin typeface="Times New Roman" panose="02020603050405020304" pitchFamily="18" charset="0"/>
                <a:ea typeface="+mn-lt"/>
                <a:cs typeface="Times New Roman" panose="02020603050405020304" pitchFamily="18" charset="0"/>
              </a:rPr>
              <a:t> closely. We examine closely all areas such as technology, foreign language, education and we are open to innovation.</a:t>
            </a:r>
            <a:r>
              <a:rPr lang="tr-TR" sz="2000" b="1" dirty="0">
                <a:solidFill>
                  <a:srgbClr val="FFFFFF"/>
                </a:solidFill>
                <a:latin typeface="Times New Roman" panose="02020603050405020304" pitchFamily="18" charset="0"/>
                <a:ea typeface="+mn-lt"/>
                <a:cs typeface="Times New Roman" panose="02020603050405020304" pitchFamily="18" charset="0"/>
              </a:rPr>
              <a:t> </a:t>
            </a:r>
          </a:p>
        </p:txBody>
      </p:sp>
      <p:pic>
        <p:nvPicPr>
          <p:cNvPr id="4" name="Picture 3" descr="Diagram&#10;&#10;Description automatically generated">
            <a:extLst>
              <a:ext uri="{FF2B5EF4-FFF2-40B4-BE49-F238E27FC236}">
                <a16:creationId xmlns:a16="http://schemas.microsoft.com/office/drawing/2014/main" id="{E4682273-1DF7-4F2C-BF41-873C095A8948}"/>
              </a:ext>
            </a:extLst>
          </p:cNvPr>
          <p:cNvPicPr>
            <a:picLocks noChangeAspect="1"/>
          </p:cNvPicPr>
          <p:nvPr/>
        </p:nvPicPr>
        <p:blipFill rotWithShape="1">
          <a:blip r:embed="rId4"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sp>
        <p:nvSpPr>
          <p:cNvPr id="7" name="TextBox 6">
            <a:extLst>
              <a:ext uri="{FF2B5EF4-FFF2-40B4-BE49-F238E27FC236}">
                <a16:creationId xmlns:a16="http://schemas.microsoft.com/office/drawing/2014/main" id="{771D8759-4590-486F-BF62-66AC7CD8AC5F}"/>
              </a:ext>
            </a:extLst>
          </p:cNvPr>
          <p:cNvSpPr txBox="1"/>
          <p:nvPr/>
        </p:nvSpPr>
        <p:spPr>
          <a:xfrm>
            <a:off x="9652523" y="6657945"/>
            <a:ext cx="2539477" cy="200055"/>
          </a:xfrm>
          <a:prstGeom prst="rect">
            <a:avLst/>
          </a:prstGeom>
          <a:solidFill>
            <a:srgbClr val="000000"/>
          </a:solidFill>
        </p:spPr>
        <p:txBody>
          <a:bodyPr wrap="none" rtlCol="0">
            <a:spAutoFit/>
          </a:bodyPr>
          <a:lstStyle/>
          <a:p>
            <a:pPr algn="r">
              <a:spcAft>
                <a:spcPts val="600"/>
              </a:spcAft>
            </a:pPr>
            <a:r>
              <a:rPr lang="en-GB" sz="700">
                <a:solidFill>
                  <a:srgbClr val="FFFFFF"/>
                </a:solidFill>
                <a:hlinkClick r:id="rId3" tooltip="http://www.walkingoncustard.com/how-to-change-your-life-with-one-small-move/">
                  <a:extLst>
                    <a:ext uri="{A12FA001-AC4F-418D-AE19-62706E023703}">
                      <ahyp:hlinkClr xmlns:ahyp="http://schemas.microsoft.com/office/drawing/2018/hyperlinkcolor" val="tx"/>
                    </a:ext>
                  </a:extLst>
                </a:hlinkClick>
              </a:rPr>
              <a:t>This Photo</a:t>
            </a:r>
            <a:r>
              <a:rPr lang="en-GB" sz="700">
                <a:solidFill>
                  <a:srgbClr val="FFFFFF"/>
                </a:solidFill>
              </a:rPr>
              <a:t> by Unknown Author is licensed under </a:t>
            </a:r>
            <a:r>
              <a:rPr lang="en-GB"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GB" sz="700">
              <a:solidFill>
                <a:srgbClr val="FFFFFF"/>
              </a:solidFill>
            </a:endParaRPr>
          </a:p>
        </p:txBody>
      </p:sp>
    </p:spTree>
    <p:extLst>
      <p:ext uri="{BB962C8B-B14F-4D97-AF65-F5344CB8AC3E}">
        <p14:creationId xmlns:p14="http://schemas.microsoft.com/office/powerpoint/2010/main" val="385636766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29">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sp>
      <p:sp>
        <p:nvSpPr>
          <p:cNvPr id="39"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41"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Başlık 1">
            <a:extLst>
              <a:ext uri="{FF2B5EF4-FFF2-40B4-BE49-F238E27FC236}">
                <a16:creationId xmlns:a16="http://schemas.microsoft.com/office/drawing/2014/main" id="{A7CEFDBC-F9D5-48FC-A04C-BA6FB044DB17}"/>
              </a:ext>
            </a:extLst>
          </p:cNvPr>
          <p:cNvSpPr>
            <a:spLocks noGrp="1"/>
          </p:cNvSpPr>
          <p:nvPr>
            <p:ph type="title"/>
          </p:nvPr>
        </p:nvSpPr>
        <p:spPr>
          <a:xfrm>
            <a:off x="639098" y="629265"/>
            <a:ext cx="6526924" cy="1622322"/>
          </a:xfrm>
        </p:spPr>
        <p:txBody>
          <a:bodyPr>
            <a:normAutofit/>
          </a:bodyPr>
          <a:lstStyle/>
          <a:p>
            <a:pPr>
              <a:lnSpc>
                <a:spcPct val="90000"/>
              </a:lnSpc>
            </a:pPr>
            <a:br>
              <a:rPr lang="tr-TR" sz="2800" dirty="0">
                <a:solidFill>
                  <a:srgbClr val="FFFFFF"/>
                </a:solidFill>
                <a:latin typeface="Times New Roman" panose="02020603050405020304" pitchFamily="18" charset="0"/>
                <a:ea typeface="+mj-lt"/>
                <a:cs typeface="Times New Roman" panose="02020603050405020304" pitchFamily="18" charset="0"/>
              </a:rPr>
            </a:br>
            <a:r>
              <a:rPr lang="tr" sz="2800" b="1" dirty="0">
                <a:solidFill>
                  <a:srgbClr val="FFFFFF"/>
                </a:solidFill>
                <a:latin typeface="Times New Roman" panose="02020603050405020304" pitchFamily="18" charset="0"/>
                <a:ea typeface="+mj-lt"/>
                <a:cs typeface="Times New Roman" panose="02020603050405020304" pitchFamily="18" charset="0"/>
              </a:rPr>
              <a:t>RESISTANCE TO CHANGE IN OUR EDUCATIONAL ORGANIZATION</a:t>
            </a:r>
            <a:endParaRPr lang="tr-TR" sz="2800" b="1" dirty="0">
              <a:solidFill>
                <a:srgbClr val="FFFFFF"/>
              </a:solidFill>
              <a:latin typeface="Times New Roman" panose="02020603050405020304" pitchFamily="18" charset="0"/>
              <a:cs typeface="Times New Roman" panose="02020603050405020304" pitchFamily="18" charset="0"/>
            </a:endParaRPr>
          </a:p>
        </p:txBody>
      </p:sp>
      <p:pic>
        <p:nvPicPr>
          <p:cNvPr id="6" name="Picture 5" descr="A picture containing text, outdoor, sky, sign&#10;&#10;Description automatically generated">
            <a:extLst>
              <a:ext uri="{FF2B5EF4-FFF2-40B4-BE49-F238E27FC236}">
                <a16:creationId xmlns:a16="http://schemas.microsoft.com/office/drawing/2014/main" id="{D64B7924-CF19-430D-B6CB-2A07BA9CC3EA}"/>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9236" r="18076" b="2"/>
          <a:stretch/>
        </p:blipFill>
        <p:spPr>
          <a:xfrm>
            <a:off x="6867276"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36" name="Rectangle 35">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8" name="Oval 37">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0" name="Oval 39">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4E146663-931A-4155-B95A-BFF121F4109C}"/>
              </a:ext>
            </a:extLst>
          </p:cNvPr>
          <p:cNvSpPr>
            <a:spLocks noGrp="1"/>
          </p:cNvSpPr>
          <p:nvPr>
            <p:ph idx="1"/>
          </p:nvPr>
        </p:nvSpPr>
        <p:spPr>
          <a:xfrm>
            <a:off x="493986" y="2418735"/>
            <a:ext cx="6526924" cy="3811740"/>
          </a:xfrm>
        </p:spPr>
        <p:txBody>
          <a:bodyPr vert="horz" lIns="91440" tIns="45720" rIns="91440" bIns="45720" rtlCol="0" anchor="ctr">
            <a:normAutofit/>
          </a:bodyPr>
          <a:lstStyle/>
          <a:p>
            <a:pPr>
              <a:lnSpc>
                <a:spcPct val="90000"/>
              </a:lnSpc>
              <a:buFont typeface="Wingdings" panose="05000000000000000000" pitchFamily="2" charset="2"/>
              <a:buChar char="q"/>
            </a:pPr>
            <a:r>
              <a:rPr lang="tr" sz="2000" b="1" dirty="0">
                <a:solidFill>
                  <a:srgbClr val="FFFFFF"/>
                </a:solidFill>
                <a:latin typeface="Times New Roman" panose="02020603050405020304" pitchFamily="18" charset="0"/>
                <a:ea typeface="+mn-lt"/>
                <a:cs typeface="Times New Roman" panose="02020603050405020304" pitchFamily="18" charset="0"/>
              </a:rPr>
              <a:t>We are developing a different strategy to prevent change;</a:t>
            </a:r>
          </a:p>
          <a:p>
            <a:pPr>
              <a:lnSpc>
                <a:spcPct val="90000"/>
              </a:lnSpc>
              <a:buFont typeface="Wingdings" panose="05000000000000000000" pitchFamily="2" charset="2"/>
              <a:buChar char="ü"/>
            </a:pPr>
            <a:r>
              <a:rPr lang="tr" sz="2000" b="1" dirty="0">
                <a:solidFill>
                  <a:srgbClr val="FFFFFF"/>
                </a:solidFill>
                <a:latin typeface="Times New Roman" panose="02020603050405020304" pitchFamily="18" charset="0"/>
                <a:ea typeface="+mn-lt"/>
                <a:cs typeface="Times New Roman" panose="02020603050405020304" pitchFamily="18" charset="0"/>
              </a:rPr>
              <a:t>First, we ask the child's parent's thoughts and develop a change strategy by taking care of their ideas. And when we think of each child as a separate individual, we approach them all differently and adopt a reliable strategy principle that does not undermine their values and beliefs. </a:t>
            </a:r>
            <a:endParaRPr lang="tr" sz="2000" b="1" dirty="0">
              <a:solidFill>
                <a:srgbClr val="FFFFFF"/>
              </a:solidFill>
              <a:latin typeface="Times New Roman" panose="02020603050405020304" pitchFamily="18"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E4682273-1DF7-4F2C-BF41-873C095A8948}"/>
              </a:ext>
            </a:extLst>
          </p:cNvPr>
          <p:cNvPicPr>
            <a:picLocks noChangeAspect="1"/>
          </p:cNvPicPr>
          <p:nvPr/>
        </p:nvPicPr>
        <p:blipFill rotWithShape="1">
          <a:blip r:embed="rId4"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sp>
        <p:nvSpPr>
          <p:cNvPr id="7" name="TextBox 6">
            <a:extLst>
              <a:ext uri="{FF2B5EF4-FFF2-40B4-BE49-F238E27FC236}">
                <a16:creationId xmlns:a16="http://schemas.microsoft.com/office/drawing/2014/main" id="{771D8759-4590-486F-BF62-66AC7CD8AC5F}"/>
              </a:ext>
            </a:extLst>
          </p:cNvPr>
          <p:cNvSpPr txBox="1"/>
          <p:nvPr/>
        </p:nvSpPr>
        <p:spPr>
          <a:xfrm>
            <a:off x="9652523" y="6657945"/>
            <a:ext cx="2539477" cy="200055"/>
          </a:xfrm>
          <a:prstGeom prst="rect">
            <a:avLst/>
          </a:prstGeom>
          <a:solidFill>
            <a:srgbClr val="000000"/>
          </a:solidFill>
        </p:spPr>
        <p:txBody>
          <a:bodyPr wrap="none" rtlCol="0">
            <a:spAutoFit/>
          </a:bodyPr>
          <a:lstStyle/>
          <a:p>
            <a:pPr algn="r">
              <a:spcAft>
                <a:spcPts val="600"/>
              </a:spcAft>
            </a:pPr>
            <a:r>
              <a:rPr lang="en-GB" sz="700">
                <a:solidFill>
                  <a:srgbClr val="FFFFFF"/>
                </a:solidFill>
                <a:hlinkClick r:id="rId3" tooltip="http://www.walkingoncustard.com/how-to-change-your-life-with-one-small-move/">
                  <a:extLst>
                    <a:ext uri="{A12FA001-AC4F-418D-AE19-62706E023703}">
                      <ahyp:hlinkClr xmlns:ahyp="http://schemas.microsoft.com/office/drawing/2018/hyperlinkcolor" val="tx"/>
                    </a:ext>
                  </a:extLst>
                </a:hlinkClick>
              </a:rPr>
              <a:t>This Photo</a:t>
            </a:r>
            <a:r>
              <a:rPr lang="en-GB" sz="700">
                <a:solidFill>
                  <a:srgbClr val="FFFFFF"/>
                </a:solidFill>
              </a:rPr>
              <a:t> by Unknown Author is licensed under </a:t>
            </a:r>
            <a:r>
              <a:rPr lang="en-GB"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GB" sz="700">
              <a:solidFill>
                <a:srgbClr val="FFFFFF"/>
              </a:solidFill>
            </a:endParaRPr>
          </a:p>
        </p:txBody>
      </p:sp>
    </p:spTree>
    <p:extLst>
      <p:ext uri="{BB962C8B-B14F-4D97-AF65-F5344CB8AC3E}">
        <p14:creationId xmlns:p14="http://schemas.microsoft.com/office/powerpoint/2010/main" val="76682880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B8D27C8-6436-4EC6-A99E-A14BA4BE6A4C}"/>
              </a:ext>
            </a:extLst>
          </p:cNvPr>
          <p:cNvSpPr>
            <a:spLocks noGrp="1"/>
          </p:cNvSpPr>
          <p:nvPr>
            <p:ph idx="1"/>
          </p:nvPr>
        </p:nvSpPr>
        <p:spPr>
          <a:xfrm>
            <a:off x="454283" y="620109"/>
            <a:ext cx="11275262" cy="1237101"/>
          </a:xfrm>
        </p:spPr>
        <p:txBody>
          <a:bodyPr vert="horz" lIns="91440" tIns="45720" rIns="91440" bIns="45720" rtlCol="0">
            <a:normAutofit/>
          </a:bodyPr>
          <a:lstStyle/>
          <a:p>
            <a:pPr marL="0" indent="0" algn="ctr">
              <a:buNone/>
            </a:pPr>
            <a:r>
              <a:rPr lang="tr" sz="4400" b="1" dirty="0">
                <a:solidFill>
                  <a:schemeClr val="bg1"/>
                </a:solidFill>
                <a:latin typeface="Times New Roman" panose="02020603050405020304" pitchFamily="18" charset="0"/>
                <a:ea typeface="+mn-lt"/>
                <a:cs typeface="Times New Roman" panose="02020603050405020304" pitchFamily="18" charset="0"/>
              </a:rPr>
              <a:t>IFE MATRIX</a:t>
            </a:r>
            <a:r>
              <a:rPr lang="tr-TR" sz="4400" dirty="0">
                <a:solidFill>
                  <a:schemeClr val="bg1"/>
                </a:solidFill>
                <a:latin typeface="Times New Roman" panose="02020603050405020304" pitchFamily="18" charset="0"/>
                <a:ea typeface="+mn-lt"/>
                <a:cs typeface="Times New Roman" panose="02020603050405020304" pitchFamily="18" charset="0"/>
              </a:rPr>
              <a:t> </a:t>
            </a:r>
          </a:p>
          <a:p>
            <a:endParaRPr lang="tr-TR" sz="2000" dirty="0">
              <a:cs typeface="Calibri" panose="020F0502020204030204"/>
            </a:endParaRPr>
          </a:p>
        </p:txBody>
      </p:sp>
      <p:sp>
        <p:nvSpPr>
          <p:cNvPr id="6" name="Metin kutusu 5">
            <a:extLst>
              <a:ext uri="{FF2B5EF4-FFF2-40B4-BE49-F238E27FC236}">
                <a16:creationId xmlns:a16="http://schemas.microsoft.com/office/drawing/2014/main" id="{AD045C28-FFB7-4A72-BB88-35A9920BAC6B}"/>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tr-TR"/>
          </a:p>
        </p:txBody>
      </p:sp>
      <p:pic>
        <p:nvPicPr>
          <p:cNvPr id="11" name="Picture 10" descr="Diagram&#10;&#10;Description automatically generated">
            <a:extLst>
              <a:ext uri="{FF2B5EF4-FFF2-40B4-BE49-F238E27FC236}">
                <a16:creationId xmlns:a16="http://schemas.microsoft.com/office/drawing/2014/main" id="{9B77BF8D-E7C9-4A16-B460-E4D5B51518F3}"/>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pic>
        <p:nvPicPr>
          <p:cNvPr id="7" name="Picture 6">
            <a:extLst>
              <a:ext uri="{FF2B5EF4-FFF2-40B4-BE49-F238E27FC236}">
                <a16:creationId xmlns:a16="http://schemas.microsoft.com/office/drawing/2014/main" id="{9ABB0EBF-85E0-477D-B6ED-AD2C6AAE7B33}"/>
              </a:ext>
            </a:extLst>
          </p:cNvPr>
          <p:cNvPicPr>
            <a:picLocks noChangeAspect="1"/>
          </p:cNvPicPr>
          <p:nvPr/>
        </p:nvPicPr>
        <p:blipFill>
          <a:blip r:embed="rId3"/>
          <a:stretch>
            <a:fillRect/>
          </a:stretch>
        </p:blipFill>
        <p:spPr>
          <a:xfrm>
            <a:off x="4905711" y="2012501"/>
            <a:ext cx="6571586" cy="45487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Resim 3" descr="metin, kişi, dik, poz içeren bir resim&#10;&#10;Açıklama otomatik olarak oluşturuldu">
            <a:extLst>
              <a:ext uri="{FF2B5EF4-FFF2-40B4-BE49-F238E27FC236}">
                <a16:creationId xmlns:a16="http://schemas.microsoft.com/office/drawing/2014/main" id="{B446D4E3-C22E-4419-9D1F-9A6521E244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899" y="2057354"/>
            <a:ext cx="3279232" cy="44590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49827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Resim 5">
            <a:extLst>
              <a:ext uri="{FF2B5EF4-FFF2-40B4-BE49-F238E27FC236}">
                <a16:creationId xmlns:a16="http://schemas.microsoft.com/office/drawing/2014/main" id="{FCFB5DC7-B68A-42F4-9450-06F3EFC77725}"/>
              </a:ext>
            </a:extLst>
          </p:cNvPr>
          <p:cNvPicPr>
            <a:picLocks noChangeAspect="1"/>
          </p:cNvPicPr>
          <p:nvPr/>
        </p:nvPicPr>
        <p:blipFill rotWithShape="1">
          <a:blip r:embed="rId2">
            <a:alphaModFix/>
          </a:blip>
          <a:srcRect l="28090" r="25811"/>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İçerik Yer Tutucusu 2">
            <a:extLst>
              <a:ext uri="{FF2B5EF4-FFF2-40B4-BE49-F238E27FC236}">
                <a16:creationId xmlns:a16="http://schemas.microsoft.com/office/drawing/2014/main" id="{53CB1AF3-1977-48C8-A876-4E99E87611A5}"/>
              </a:ext>
            </a:extLst>
          </p:cNvPr>
          <p:cNvSpPr>
            <a:spLocks noGrp="1"/>
          </p:cNvSpPr>
          <p:nvPr>
            <p:ph idx="1"/>
          </p:nvPr>
        </p:nvSpPr>
        <p:spPr>
          <a:xfrm>
            <a:off x="5013435" y="2331680"/>
            <a:ext cx="6536308" cy="3971149"/>
          </a:xfrm>
        </p:spPr>
        <p:txBody>
          <a:bodyPr vert="horz" lIns="91440" tIns="45720" rIns="91440" bIns="45720" rtlCol="0" anchor="ctr">
            <a:normAutofit/>
          </a:bodyPr>
          <a:lstStyle/>
          <a:p>
            <a:pPr>
              <a:buNone/>
            </a:pPr>
            <a:r>
              <a:rPr lang="tr" sz="2000" b="1" dirty="0">
                <a:solidFill>
                  <a:srgbClr val="000000"/>
                </a:solidFill>
                <a:latin typeface="Times New Roman" panose="02020603050405020304" pitchFamily="18" charset="0"/>
                <a:ea typeface="+mn-lt"/>
                <a:cs typeface="Times New Roman" panose="02020603050405020304" pitchFamily="18" charset="0"/>
              </a:rPr>
              <a:t>VISION</a:t>
            </a:r>
            <a:r>
              <a:rPr lang="tr-TR" sz="2000" dirty="0">
                <a:solidFill>
                  <a:srgbClr val="000000"/>
                </a:solidFill>
                <a:latin typeface="Times New Roman" panose="02020603050405020304" pitchFamily="18" charset="0"/>
                <a:ea typeface="+mn-lt"/>
                <a:cs typeface="Times New Roman" panose="02020603050405020304" pitchFamily="18" charset="0"/>
              </a:rPr>
              <a:t> </a:t>
            </a:r>
            <a:endParaRPr lang="tr-TR" sz="2000" dirty="0">
              <a:solidFill>
                <a:srgbClr val="000000"/>
              </a:solidFill>
              <a:latin typeface="Times New Roman" panose="02020603050405020304" pitchFamily="18" charset="0"/>
              <a:cs typeface="Times New Roman" panose="02020603050405020304" pitchFamily="18" charset="0"/>
            </a:endParaRPr>
          </a:p>
          <a:p>
            <a:pPr marL="0" indent="0">
              <a:buNone/>
            </a:pPr>
            <a:r>
              <a:rPr lang="tr" sz="2000" dirty="0">
                <a:solidFill>
                  <a:srgbClr val="000000"/>
                </a:solidFill>
                <a:latin typeface="Times New Roman" panose="02020603050405020304" pitchFamily="18" charset="0"/>
                <a:ea typeface="+mn-lt"/>
                <a:cs typeface="Times New Roman" panose="02020603050405020304" pitchFamily="18" charset="0"/>
              </a:rPr>
              <a:t>Respectful to himself and his environment. to be a pioneer in the creation of individuals with advanced environmental awareness and morality and to raise individuals who will carry the republic forward.</a:t>
            </a:r>
            <a:r>
              <a:rPr lang="tr-TR" sz="2000" dirty="0">
                <a:solidFill>
                  <a:srgbClr val="000000"/>
                </a:solidFill>
                <a:latin typeface="Times New Roman" panose="02020603050405020304" pitchFamily="18" charset="0"/>
                <a:ea typeface="+mn-lt"/>
                <a:cs typeface="Times New Roman" panose="02020603050405020304" pitchFamily="18" charset="0"/>
              </a:rPr>
              <a:t> </a:t>
            </a:r>
          </a:p>
          <a:p>
            <a:pPr marL="0" indent="0">
              <a:buNone/>
            </a:pPr>
            <a:endParaRPr lang="tr-TR" sz="2000" dirty="0">
              <a:solidFill>
                <a:srgbClr val="000000"/>
              </a:solidFill>
              <a:latin typeface="Times New Roman" panose="02020603050405020304" pitchFamily="18" charset="0"/>
              <a:cs typeface="Times New Roman" panose="02020603050405020304" pitchFamily="18" charset="0"/>
            </a:endParaRPr>
          </a:p>
          <a:p>
            <a:pPr>
              <a:buNone/>
            </a:pPr>
            <a:r>
              <a:rPr lang="tr" sz="2000" b="1" dirty="0">
                <a:solidFill>
                  <a:srgbClr val="000000"/>
                </a:solidFill>
                <a:latin typeface="Times New Roman" panose="02020603050405020304" pitchFamily="18" charset="0"/>
                <a:ea typeface="+mn-lt"/>
                <a:cs typeface="Times New Roman" panose="02020603050405020304" pitchFamily="18" charset="0"/>
              </a:rPr>
              <a:t>MISSION</a:t>
            </a:r>
            <a:r>
              <a:rPr lang="tr-TR" sz="2000" dirty="0">
                <a:solidFill>
                  <a:srgbClr val="000000"/>
                </a:solidFill>
                <a:latin typeface="Times New Roman" panose="02020603050405020304" pitchFamily="18" charset="0"/>
                <a:ea typeface="+mn-lt"/>
                <a:cs typeface="Times New Roman" panose="02020603050405020304" pitchFamily="18" charset="0"/>
              </a:rPr>
              <a:t> </a:t>
            </a:r>
            <a:endParaRPr lang="tr-TR" sz="2000" dirty="0">
              <a:solidFill>
                <a:srgbClr val="000000"/>
              </a:solidFill>
              <a:latin typeface="Times New Roman" panose="02020603050405020304" pitchFamily="18" charset="0"/>
              <a:cs typeface="Times New Roman" panose="02020603050405020304" pitchFamily="18" charset="0"/>
            </a:endParaRPr>
          </a:p>
          <a:p>
            <a:pPr marL="0" indent="0">
              <a:buNone/>
            </a:pPr>
            <a:r>
              <a:rPr lang="tr" sz="2000" dirty="0">
                <a:solidFill>
                  <a:srgbClr val="000000"/>
                </a:solidFill>
                <a:latin typeface="Times New Roman" panose="02020603050405020304" pitchFamily="18" charset="0"/>
                <a:ea typeface="+mn-lt"/>
                <a:cs typeface="Times New Roman" panose="02020603050405020304" pitchFamily="18" charset="0"/>
              </a:rPr>
              <a:t> To raise healthy children under the roof of the school and to be a guiding institution for families by combining the concepts of school - family - environmental awareness - responsible.</a:t>
            </a:r>
            <a:r>
              <a:rPr lang="tr-TR" sz="2000" dirty="0">
                <a:solidFill>
                  <a:srgbClr val="000000"/>
                </a:solidFill>
                <a:latin typeface="Times New Roman" panose="02020603050405020304" pitchFamily="18" charset="0"/>
                <a:ea typeface="+mn-lt"/>
                <a:cs typeface="Times New Roman" panose="02020603050405020304" pitchFamily="18" charset="0"/>
              </a:rPr>
              <a:t> </a:t>
            </a:r>
            <a:endParaRPr lang="tr-TR" sz="2000" dirty="0">
              <a:solidFill>
                <a:srgbClr val="000000"/>
              </a:solidFill>
              <a:latin typeface="Times New Roman" panose="02020603050405020304" pitchFamily="18"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0B7F814C-A00C-45A2-916E-767774F32CAD}"/>
              </a:ext>
            </a:extLst>
          </p:cNvPr>
          <p:cNvPicPr>
            <a:picLocks noChangeAspect="1"/>
          </p:cNvPicPr>
          <p:nvPr/>
        </p:nvPicPr>
        <p:blipFill rotWithShape="1">
          <a:blip r:embed="rId3"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spTree>
    <p:extLst>
      <p:ext uri="{BB962C8B-B14F-4D97-AF65-F5344CB8AC3E}">
        <p14:creationId xmlns:p14="http://schemas.microsoft.com/office/powerpoint/2010/main" val="1141958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İçerik Yer Tutucusu 2">
            <a:extLst>
              <a:ext uri="{FF2B5EF4-FFF2-40B4-BE49-F238E27FC236}">
                <a16:creationId xmlns:a16="http://schemas.microsoft.com/office/drawing/2014/main" id="{2F95106B-9C9E-4D0F-B22D-B1459E3057A0}"/>
              </a:ext>
            </a:extLst>
          </p:cNvPr>
          <p:cNvSpPr>
            <a:spLocks noGrp="1"/>
          </p:cNvSpPr>
          <p:nvPr>
            <p:ph idx="1"/>
          </p:nvPr>
        </p:nvSpPr>
        <p:spPr>
          <a:xfrm>
            <a:off x="464793" y="620110"/>
            <a:ext cx="11264752" cy="1208690"/>
          </a:xfrm>
        </p:spPr>
        <p:txBody>
          <a:bodyPr vert="horz" lIns="91440" tIns="45720" rIns="91440" bIns="45720" rtlCol="0">
            <a:normAutofit/>
          </a:bodyPr>
          <a:lstStyle/>
          <a:p>
            <a:pPr marL="0" indent="0" algn="ctr">
              <a:buNone/>
            </a:pPr>
            <a:r>
              <a:rPr lang="tr" sz="4400" b="1" dirty="0">
                <a:solidFill>
                  <a:schemeClr val="bg1"/>
                </a:solidFill>
                <a:latin typeface="Times New Roman" panose="02020603050405020304" pitchFamily="18" charset="0"/>
                <a:ea typeface="+mn-lt"/>
                <a:cs typeface="Times New Roman" panose="02020603050405020304" pitchFamily="18" charset="0"/>
              </a:rPr>
              <a:t>IFE MATRIX</a:t>
            </a:r>
            <a:r>
              <a:rPr lang="tr-TR" sz="4400" dirty="0">
                <a:solidFill>
                  <a:schemeClr val="bg1"/>
                </a:solidFill>
                <a:latin typeface="Times New Roman" panose="02020603050405020304" pitchFamily="18" charset="0"/>
                <a:ea typeface="+mn-lt"/>
                <a:cs typeface="Times New Roman" panose="02020603050405020304" pitchFamily="18" charset="0"/>
              </a:rPr>
              <a:t> </a:t>
            </a:r>
          </a:p>
          <a:p>
            <a:endParaRPr lang="tr-TR" sz="2000" dirty="0">
              <a:cs typeface="Calibri" panose="020F0502020204030204"/>
            </a:endParaRPr>
          </a:p>
        </p:txBody>
      </p:sp>
      <p:sp>
        <p:nvSpPr>
          <p:cNvPr id="6" name="Metin kutusu 5">
            <a:extLst>
              <a:ext uri="{FF2B5EF4-FFF2-40B4-BE49-F238E27FC236}">
                <a16:creationId xmlns:a16="http://schemas.microsoft.com/office/drawing/2014/main" id="{FD8752D0-0A6D-41E5-8876-F290FDC92C5B}"/>
              </a:ext>
            </a:extLst>
          </p:cNvPr>
          <p:cNvSpPr txBox="1"/>
          <p:nvPr/>
        </p:nvSpPr>
        <p:spPr>
          <a:xfrm>
            <a:off x="4796949" y="26601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tr-TR"/>
          </a:p>
        </p:txBody>
      </p:sp>
      <p:pic>
        <p:nvPicPr>
          <p:cNvPr id="8" name="Picture 7">
            <a:extLst>
              <a:ext uri="{FF2B5EF4-FFF2-40B4-BE49-F238E27FC236}">
                <a16:creationId xmlns:a16="http://schemas.microsoft.com/office/drawing/2014/main" id="{52DC0F83-AC6E-4CE9-8785-7F586B26DF61}"/>
              </a:ext>
            </a:extLst>
          </p:cNvPr>
          <p:cNvPicPr>
            <a:picLocks noChangeAspect="1"/>
          </p:cNvPicPr>
          <p:nvPr/>
        </p:nvPicPr>
        <p:blipFill>
          <a:blip r:embed="rId2"/>
          <a:stretch>
            <a:fillRect/>
          </a:stretch>
        </p:blipFill>
        <p:spPr>
          <a:xfrm>
            <a:off x="464792" y="2033139"/>
            <a:ext cx="6449191" cy="4578926"/>
          </a:xfrm>
          <a:prstGeom prst="rect">
            <a:avLst/>
          </a:prstGeom>
        </p:spPr>
      </p:pic>
      <p:pic>
        <p:nvPicPr>
          <p:cNvPr id="14" name="Picture 13" descr="Diagram&#10;&#10;Description automatically generated">
            <a:extLst>
              <a:ext uri="{FF2B5EF4-FFF2-40B4-BE49-F238E27FC236}">
                <a16:creationId xmlns:a16="http://schemas.microsoft.com/office/drawing/2014/main" id="{7DBC24CD-7C3F-4043-8F3D-CF96C703EEEF}"/>
              </a:ext>
            </a:extLst>
          </p:cNvPr>
          <p:cNvPicPr>
            <a:picLocks noChangeAspect="1"/>
          </p:cNvPicPr>
          <p:nvPr/>
        </p:nvPicPr>
        <p:blipFill rotWithShape="1">
          <a:blip r:embed="rId3"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pic>
        <p:nvPicPr>
          <p:cNvPr id="13" name="Resim 12" descr="metin, kişi, dik, poz içeren bir resim&#10;&#10;Açıklama otomatik olarak oluşturuldu">
            <a:extLst>
              <a:ext uri="{FF2B5EF4-FFF2-40B4-BE49-F238E27FC236}">
                <a16:creationId xmlns:a16="http://schemas.microsoft.com/office/drawing/2014/main" id="{AF9E8F78-D706-49FA-B3F9-8C92E4140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4577" y="2093095"/>
            <a:ext cx="3279232" cy="44590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17404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3" name="Freeform: Shape 12">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5"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pic>
        <p:nvPicPr>
          <p:cNvPr id="6" name="Resim 5">
            <a:extLst>
              <a:ext uri="{FF2B5EF4-FFF2-40B4-BE49-F238E27FC236}">
                <a16:creationId xmlns:a16="http://schemas.microsoft.com/office/drawing/2014/main" id="{AE17586C-A4CE-4617-8554-4C1F5C7B60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4607" y="1072121"/>
            <a:ext cx="6391533" cy="4713758"/>
          </a:xfrm>
          <a:prstGeom prst="rect">
            <a:avLst/>
          </a:prstGeom>
        </p:spPr>
      </p:pic>
      <p:sp>
        <p:nvSpPr>
          <p:cNvPr id="17" name="Rectangle 16">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3A4A4A54-041B-4218-B1B6-EB6F6CBBDCB2}"/>
              </a:ext>
            </a:extLst>
          </p:cNvPr>
          <p:cNvSpPr>
            <a:spLocks noGrp="1"/>
          </p:cNvSpPr>
          <p:nvPr>
            <p:ph idx="1"/>
          </p:nvPr>
        </p:nvSpPr>
        <p:spPr>
          <a:xfrm>
            <a:off x="515007" y="798786"/>
            <a:ext cx="4034547" cy="5221014"/>
          </a:xfrm>
        </p:spPr>
        <p:txBody>
          <a:bodyPr vert="horz" lIns="91440" tIns="45720" rIns="91440" bIns="45720" rtlCol="0">
            <a:normAutofit/>
          </a:bodyPr>
          <a:lstStyle/>
          <a:p>
            <a:r>
              <a:rPr lang="en-GB" sz="2400" dirty="0">
                <a:solidFill>
                  <a:srgbClr val="FFFFFF"/>
                </a:solidFill>
                <a:latin typeface="Times New Roman" panose="02020603050405020304" pitchFamily="18" charset="0"/>
                <a:ea typeface="+mn-lt"/>
                <a:cs typeface="Times New Roman" panose="02020603050405020304" pitchFamily="18" charset="0"/>
              </a:rPr>
              <a:t>First of all, we collect the weaknesses and strengths of our institution at every meeting. We especially emphasize the weaknesses. </a:t>
            </a:r>
            <a:endParaRPr lang="tr-TR" sz="2400" dirty="0">
              <a:solidFill>
                <a:srgbClr val="FFFFFF"/>
              </a:solidFill>
              <a:latin typeface="Times New Roman" panose="02020603050405020304" pitchFamily="18" charset="0"/>
              <a:ea typeface="+mn-lt"/>
              <a:cs typeface="Times New Roman" panose="02020603050405020304" pitchFamily="18" charset="0"/>
            </a:endParaRPr>
          </a:p>
          <a:p>
            <a:endParaRPr lang="tr-TR" sz="2400" dirty="0">
              <a:solidFill>
                <a:srgbClr val="FFFFFF"/>
              </a:solidFill>
              <a:ea typeface="+mn-lt"/>
              <a:cs typeface="+mn-lt"/>
            </a:endParaRPr>
          </a:p>
          <a:p>
            <a:r>
              <a:rPr lang="tr-TR" sz="2400" dirty="0" err="1">
                <a:solidFill>
                  <a:srgbClr val="FFFFFF"/>
                </a:solidFill>
                <a:latin typeface="Times New Roman" panose="02020603050405020304" pitchFamily="18" charset="0"/>
                <a:ea typeface="+mn-lt"/>
                <a:cs typeface="Times New Roman" panose="02020603050405020304" pitchFamily="18" charset="0"/>
              </a:rPr>
              <a:t>Identify</a:t>
            </a:r>
            <a:r>
              <a:rPr lang="tr-TR" sz="2400" dirty="0">
                <a:solidFill>
                  <a:srgbClr val="FFFFFF"/>
                </a:solidFill>
                <a:latin typeface="Times New Roman" panose="02020603050405020304" pitchFamily="18" charset="0"/>
                <a:ea typeface="+mn-lt"/>
                <a:cs typeface="Times New Roman" panose="02020603050405020304" pitchFamily="18" charset="0"/>
              </a:rPr>
              <a:t> </a:t>
            </a:r>
            <a:r>
              <a:rPr lang="en-GB" sz="2400" dirty="0">
                <a:solidFill>
                  <a:srgbClr val="FFFFFF"/>
                </a:solidFill>
                <a:latin typeface="Times New Roman" panose="02020603050405020304" pitchFamily="18" charset="0"/>
                <a:ea typeface="+mn-lt"/>
                <a:cs typeface="Times New Roman" panose="02020603050405020304" pitchFamily="18" charset="0"/>
              </a:rPr>
              <a:t>corporate opportunities and threats on the basis of stakeholder views. </a:t>
            </a:r>
            <a:endParaRPr lang="tr-TR" sz="2400" dirty="0">
              <a:solidFill>
                <a:srgbClr val="FFFFFF"/>
              </a:solidFill>
              <a:latin typeface="Times New Roman" panose="02020603050405020304" pitchFamily="18" charset="0"/>
              <a:ea typeface="+mn-lt"/>
              <a:cs typeface="Times New Roman" panose="02020603050405020304" pitchFamily="18" charset="0"/>
            </a:endParaRPr>
          </a:p>
          <a:p>
            <a:endParaRPr lang="tr-TR" dirty="0">
              <a:solidFill>
                <a:srgbClr val="FFFFFF"/>
              </a:solidFill>
              <a:ea typeface="+mn-lt"/>
              <a:cs typeface="+mn-lt"/>
            </a:endParaRPr>
          </a:p>
        </p:txBody>
      </p:sp>
      <p:sp>
        <p:nvSpPr>
          <p:cNvPr id="23"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4" name="Picture 3" descr="Diagram&#10;&#10;Description automatically generated">
            <a:extLst>
              <a:ext uri="{FF2B5EF4-FFF2-40B4-BE49-F238E27FC236}">
                <a16:creationId xmlns:a16="http://schemas.microsoft.com/office/drawing/2014/main" id="{5DFAE0EF-2019-43B2-ADA8-8CB475E32722}"/>
              </a:ext>
            </a:extLst>
          </p:cNvPr>
          <p:cNvPicPr>
            <a:picLocks noChangeAspect="1"/>
          </p:cNvPicPr>
          <p:nvPr/>
        </p:nvPicPr>
        <p:blipFill rotWithShape="1">
          <a:blip r:embed="rId3"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spTree>
    <p:extLst>
      <p:ext uri="{BB962C8B-B14F-4D97-AF65-F5344CB8AC3E}">
        <p14:creationId xmlns:p14="http://schemas.microsoft.com/office/powerpoint/2010/main" val="350750627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Başlık 1">
            <a:extLst>
              <a:ext uri="{FF2B5EF4-FFF2-40B4-BE49-F238E27FC236}">
                <a16:creationId xmlns:a16="http://schemas.microsoft.com/office/drawing/2014/main" id="{ACF42066-2979-43E8-983D-177A98A488FC}"/>
              </a:ext>
            </a:extLst>
          </p:cNvPr>
          <p:cNvSpPr>
            <a:spLocks noGrp="1"/>
          </p:cNvSpPr>
          <p:nvPr>
            <p:ph type="title"/>
          </p:nvPr>
        </p:nvSpPr>
        <p:spPr>
          <a:xfrm>
            <a:off x="1154955" y="973667"/>
            <a:ext cx="2942210" cy="4833745"/>
          </a:xfrm>
        </p:spPr>
        <p:txBody>
          <a:bodyPr>
            <a:normAutofit/>
          </a:bodyPr>
          <a:lstStyle/>
          <a:p>
            <a:r>
              <a:rPr lang="tr-TR" sz="6000" b="1" dirty="0" err="1">
                <a:solidFill>
                  <a:srgbClr val="EBEBEB"/>
                </a:solidFill>
                <a:latin typeface="Times New Roman" panose="02020603050405020304" pitchFamily="18" charset="0"/>
                <a:cs typeface="Times New Roman" panose="02020603050405020304" pitchFamily="18" charset="0"/>
              </a:rPr>
              <a:t>Quality</a:t>
            </a:r>
            <a:endParaRPr lang="en-US" sz="6000" b="1" dirty="0">
              <a:solidFill>
                <a:srgbClr val="EBEBEB"/>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İçerik Yer Tutucusu 2">
            <a:extLst>
              <a:ext uri="{FF2B5EF4-FFF2-40B4-BE49-F238E27FC236}">
                <a16:creationId xmlns:a16="http://schemas.microsoft.com/office/drawing/2014/main" id="{3100BF7C-108D-47C9-AAE4-F623028E4136}"/>
              </a:ext>
            </a:extLst>
          </p:cNvPr>
          <p:cNvGraphicFramePr>
            <a:graphicFrameLocks noGrp="1"/>
          </p:cNvGraphicFramePr>
          <p:nvPr>
            <p:ph idx="1"/>
            <p:extLst>
              <p:ext uri="{D42A27DB-BD31-4B8C-83A1-F6EECF244321}">
                <p14:modId xmlns:p14="http://schemas.microsoft.com/office/powerpoint/2010/main" val="2219587933"/>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0010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metin, beyaz tahta içeren bir resim&#10;&#10;Açıklama otomatik olarak oluşturuldu">
            <a:extLst>
              <a:ext uri="{FF2B5EF4-FFF2-40B4-BE49-F238E27FC236}">
                <a16:creationId xmlns:a16="http://schemas.microsoft.com/office/drawing/2014/main" id="{526F0904-EB88-414A-AF62-B35F8BEB5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İçerik Yer Tutucusu 2">
            <a:extLst>
              <a:ext uri="{FF2B5EF4-FFF2-40B4-BE49-F238E27FC236}">
                <a16:creationId xmlns:a16="http://schemas.microsoft.com/office/drawing/2014/main" id="{31026E64-AA61-4DEF-B3F0-61A2C54EAAFB}"/>
              </a:ext>
            </a:extLst>
          </p:cNvPr>
          <p:cNvSpPr>
            <a:spLocks noGrp="1"/>
          </p:cNvSpPr>
          <p:nvPr>
            <p:ph idx="1"/>
          </p:nvPr>
        </p:nvSpPr>
        <p:spPr>
          <a:xfrm>
            <a:off x="563028" y="3218924"/>
            <a:ext cx="7735614" cy="3536254"/>
          </a:xfrm>
        </p:spPr>
        <p:txBody>
          <a:bodyPr vert="horz" lIns="91440" tIns="45720" rIns="91440" bIns="45720" rtlCol="0" anchor="t">
            <a:normAutofit/>
          </a:bodyPr>
          <a:lstStyle/>
          <a:p>
            <a:r>
              <a:rPr lang="tr-TR" sz="2800" b="1" dirty="0" err="1">
                <a:latin typeface="Times New Roman" panose="02020603050405020304" pitchFamily="18" charset="0"/>
                <a:ea typeface="+mn-lt"/>
                <a:cs typeface="Times New Roman" panose="02020603050405020304" pitchFamily="18" charset="0"/>
              </a:rPr>
              <a:t>Harmonizing</a:t>
            </a:r>
            <a:r>
              <a:rPr lang="tr-TR" sz="2800" b="1" dirty="0">
                <a:latin typeface="Times New Roman" panose="02020603050405020304" pitchFamily="18" charset="0"/>
                <a:ea typeface="+mn-lt"/>
                <a:cs typeface="Times New Roman" panose="02020603050405020304" pitchFamily="18" charset="0"/>
              </a:rPr>
              <a:t> </a:t>
            </a:r>
            <a:r>
              <a:rPr lang="tr-TR" sz="2800" b="1" dirty="0" err="1">
                <a:latin typeface="Times New Roman" panose="02020603050405020304" pitchFamily="18" charset="0"/>
                <a:ea typeface="+mn-lt"/>
                <a:cs typeface="Times New Roman" panose="02020603050405020304" pitchFamily="18" charset="0"/>
              </a:rPr>
              <a:t>educational</a:t>
            </a:r>
            <a:r>
              <a:rPr lang="tr-TR" sz="2800" b="1" dirty="0">
                <a:latin typeface="Times New Roman" panose="02020603050405020304" pitchFamily="18" charset="0"/>
                <a:ea typeface="+mn-lt"/>
                <a:cs typeface="Times New Roman" panose="02020603050405020304" pitchFamily="18" charset="0"/>
              </a:rPr>
              <a:t> </a:t>
            </a:r>
            <a:r>
              <a:rPr lang="tr-TR" sz="2800" b="1" dirty="0" err="1">
                <a:latin typeface="Times New Roman" panose="02020603050405020304" pitchFamily="18" charset="0"/>
                <a:ea typeface="+mn-lt"/>
                <a:cs typeface="Times New Roman" panose="02020603050405020304" pitchFamily="18" charset="0"/>
              </a:rPr>
              <a:t>standards</a:t>
            </a:r>
            <a:r>
              <a:rPr lang="tr-TR" sz="2800" b="1" dirty="0">
                <a:latin typeface="Times New Roman" panose="02020603050405020304" pitchFamily="18" charset="0"/>
                <a:ea typeface="+mn-lt"/>
                <a:cs typeface="Times New Roman" panose="02020603050405020304" pitchFamily="18" charset="0"/>
              </a:rPr>
              <a:t> </a:t>
            </a:r>
            <a:r>
              <a:rPr lang="tr-TR" sz="2800" b="1" dirty="0" err="1">
                <a:latin typeface="Times New Roman" panose="02020603050405020304" pitchFamily="18" charset="0"/>
                <a:ea typeface="+mn-lt"/>
                <a:cs typeface="Times New Roman" panose="02020603050405020304" pitchFamily="18" charset="0"/>
              </a:rPr>
              <a:t>and</a:t>
            </a:r>
            <a:r>
              <a:rPr lang="tr-TR" sz="2800" b="1" dirty="0">
                <a:latin typeface="Times New Roman" panose="02020603050405020304" pitchFamily="18" charset="0"/>
                <a:ea typeface="+mn-lt"/>
                <a:cs typeface="Times New Roman" panose="02020603050405020304" pitchFamily="18" charset="0"/>
              </a:rPr>
              <a:t> </a:t>
            </a:r>
            <a:r>
              <a:rPr lang="tr-TR" sz="2800" b="1" dirty="0" err="1">
                <a:latin typeface="Times New Roman" panose="02020603050405020304" pitchFamily="18" charset="0"/>
                <a:ea typeface="+mn-lt"/>
                <a:cs typeface="Times New Roman" panose="02020603050405020304" pitchFamily="18" charset="0"/>
              </a:rPr>
              <a:t>student</a:t>
            </a:r>
            <a:r>
              <a:rPr lang="tr-TR" sz="2800" b="1" dirty="0">
                <a:latin typeface="Times New Roman" panose="02020603050405020304" pitchFamily="18" charset="0"/>
                <a:ea typeface="+mn-lt"/>
                <a:cs typeface="Times New Roman" panose="02020603050405020304" pitchFamily="18" charset="0"/>
              </a:rPr>
              <a:t> </a:t>
            </a:r>
            <a:r>
              <a:rPr lang="tr-TR" sz="2800" b="1" dirty="0" err="1">
                <a:latin typeface="Times New Roman" panose="02020603050405020304" pitchFamily="18" charset="0"/>
                <a:ea typeface="+mn-lt"/>
                <a:cs typeface="Times New Roman" panose="02020603050405020304" pitchFamily="18" charset="0"/>
              </a:rPr>
              <a:t>assessment</a:t>
            </a:r>
            <a:endParaRPr lang="tr-TR" sz="2800" b="1" dirty="0">
              <a:latin typeface="Times New Roman" panose="02020603050405020304" pitchFamily="18" charset="0"/>
              <a:ea typeface="+mn-lt"/>
              <a:cs typeface="Times New Roman" panose="02020603050405020304" pitchFamily="18" charset="0"/>
            </a:endParaRPr>
          </a:p>
          <a:p>
            <a:r>
              <a:rPr lang="tr-TR" sz="2800" b="1" dirty="0" err="1">
                <a:latin typeface="Times New Roman" panose="02020603050405020304" pitchFamily="18" charset="0"/>
                <a:ea typeface="+mn-lt"/>
                <a:cs typeface="Times New Roman" panose="02020603050405020304" pitchFamily="18" charset="0"/>
              </a:rPr>
              <a:t>Examine</a:t>
            </a:r>
            <a:r>
              <a:rPr lang="tr-TR" sz="2800" b="1" dirty="0">
                <a:latin typeface="Times New Roman" panose="02020603050405020304" pitchFamily="18" charset="0"/>
                <a:ea typeface="+mn-lt"/>
                <a:cs typeface="Times New Roman" panose="02020603050405020304" pitchFamily="18" charset="0"/>
              </a:rPr>
              <a:t> </a:t>
            </a:r>
            <a:r>
              <a:rPr lang="tr-TR" sz="2800" b="1" dirty="0" err="1">
                <a:latin typeface="Times New Roman" panose="02020603050405020304" pitchFamily="18" charset="0"/>
                <a:ea typeface="+mn-lt"/>
                <a:cs typeface="Times New Roman" panose="02020603050405020304" pitchFamily="18" charset="0"/>
              </a:rPr>
              <a:t>students</a:t>
            </a:r>
            <a:r>
              <a:rPr lang="tr-TR" sz="2800" b="1" dirty="0">
                <a:latin typeface="Times New Roman" panose="02020603050405020304" pitchFamily="18" charset="0"/>
                <a:ea typeface="+mn-lt"/>
                <a:cs typeface="Times New Roman" panose="02020603050405020304" pitchFamily="18" charset="0"/>
              </a:rPr>
              <a:t>' </a:t>
            </a:r>
            <a:r>
              <a:rPr lang="tr-TR" sz="2800" b="1" dirty="0" err="1">
                <a:latin typeface="Times New Roman" panose="02020603050405020304" pitchFamily="18" charset="0"/>
                <a:ea typeface="+mn-lt"/>
                <a:cs typeface="Times New Roman" panose="02020603050405020304" pitchFamily="18" charset="0"/>
              </a:rPr>
              <a:t>motivation</a:t>
            </a:r>
            <a:r>
              <a:rPr lang="tr-TR" sz="2800" b="1" dirty="0">
                <a:latin typeface="Times New Roman" panose="02020603050405020304" pitchFamily="18" charset="0"/>
                <a:ea typeface="+mn-lt"/>
                <a:cs typeface="Times New Roman" panose="02020603050405020304" pitchFamily="18" charset="0"/>
              </a:rPr>
              <a:t>, </a:t>
            </a:r>
            <a:r>
              <a:rPr lang="tr-TR" sz="2800" b="1" dirty="0" err="1">
                <a:latin typeface="Times New Roman" panose="02020603050405020304" pitchFamily="18" charset="0"/>
                <a:ea typeface="+mn-lt"/>
                <a:cs typeface="Times New Roman" panose="02020603050405020304" pitchFamily="18" charset="0"/>
              </a:rPr>
              <a:t>effort</a:t>
            </a:r>
            <a:r>
              <a:rPr lang="tr-TR" sz="2800" b="1" dirty="0">
                <a:latin typeface="Times New Roman" panose="02020603050405020304" pitchFamily="18" charset="0"/>
                <a:ea typeface="+mn-lt"/>
                <a:cs typeface="Times New Roman" panose="02020603050405020304" pitchFamily="18" charset="0"/>
              </a:rPr>
              <a:t>, </a:t>
            </a:r>
            <a:r>
              <a:rPr lang="tr-TR" sz="2800" b="1" dirty="0" err="1">
                <a:latin typeface="Times New Roman" panose="02020603050405020304" pitchFamily="18" charset="0"/>
                <a:ea typeface="+mn-lt"/>
                <a:cs typeface="Times New Roman" panose="02020603050405020304" pitchFamily="18" charset="0"/>
              </a:rPr>
              <a:t>learning</a:t>
            </a:r>
            <a:r>
              <a:rPr lang="tr-TR" sz="2800" b="1" dirty="0">
                <a:latin typeface="Times New Roman" panose="02020603050405020304" pitchFamily="18" charset="0"/>
                <a:ea typeface="+mn-lt"/>
                <a:cs typeface="Times New Roman" panose="02020603050405020304" pitchFamily="18" charset="0"/>
              </a:rPr>
              <a:t> </a:t>
            </a:r>
            <a:r>
              <a:rPr lang="tr-TR" sz="2800" b="1" dirty="0" err="1">
                <a:latin typeface="Times New Roman" panose="02020603050405020304" pitchFamily="18" charset="0"/>
                <a:ea typeface="+mn-lt"/>
                <a:cs typeface="Times New Roman" panose="02020603050405020304" pitchFamily="18" charset="0"/>
              </a:rPr>
              <a:t>styles</a:t>
            </a:r>
            <a:r>
              <a:rPr lang="tr-TR" sz="2800" b="1" dirty="0">
                <a:latin typeface="Times New Roman" panose="02020603050405020304" pitchFamily="18" charset="0"/>
                <a:ea typeface="+mn-lt"/>
                <a:cs typeface="Times New Roman" panose="02020603050405020304" pitchFamily="18" charset="0"/>
              </a:rPr>
              <a:t> </a:t>
            </a:r>
            <a:r>
              <a:rPr lang="tr-TR" sz="2800" b="1" dirty="0" err="1">
                <a:latin typeface="Times New Roman" panose="02020603050405020304" pitchFamily="18" charset="0"/>
                <a:ea typeface="+mn-lt"/>
                <a:cs typeface="Times New Roman" panose="02020603050405020304" pitchFamily="18" charset="0"/>
              </a:rPr>
              <a:t>and</a:t>
            </a:r>
            <a:r>
              <a:rPr lang="tr-TR" sz="2800" b="1" dirty="0">
                <a:latin typeface="Times New Roman" panose="02020603050405020304" pitchFamily="18" charset="0"/>
                <a:ea typeface="+mn-lt"/>
                <a:cs typeface="Times New Roman" panose="02020603050405020304" pitchFamily="18" charset="0"/>
              </a:rPr>
              <a:t> self-</a:t>
            </a:r>
            <a:r>
              <a:rPr lang="tr-TR" sz="2800" b="1" dirty="0" err="1">
                <a:latin typeface="Times New Roman" panose="02020603050405020304" pitchFamily="18" charset="0"/>
                <a:ea typeface="+mn-lt"/>
                <a:cs typeface="Times New Roman" panose="02020603050405020304" pitchFamily="18" charset="0"/>
              </a:rPr>
              <a:t>efficacy</a:t>
            </a:r>
            <a:endParaRPr lang="tr-TR" sz="2800" b="1" dirty="0">
              <a:latin typeface="Times New Roman" panose="02020603050405020304" pitchFamily="18" charset="0"/>
              <a:ea typeface="+mn-lt"/>
              <a:cs typeface="Times New Roman" panose="02020603050405020304" pitchFamily="18" charset="0"/>
            </a:endParaRPr>
          </a:p>
          <a:p>
            <a:r>
              <a:rPr lang="tr-TR" sz="2800" b="1" dirty="0" err="1">
                <a:latin typeface="Times New Roman" panose="02020603050405020304" pitchFamily="18" charset="0"/>
                <a:ea typeface="+mn-lt"/>
                <a:cs typeface="Times New Roman" panose="02020603050405020304" pitchFamily="18" charset="0"/>
              </a:rPr>
              <a:t>Part</a:t>
            </a:r>
            <a:r>
              <a:rPr lang="tr-TR" sz="2800" b="1" dirty="0">
                <a:latin typeface="Times New Roman" panose="02020603050405020304" pitchFamily="18" charset="0"/>
                <a:ea typeface="+mn-lt"/>
                <a:cs typeface="Times New Roman" panose="02020603050405020304" pitchFamily="18" charset="0"/>
              </a:rPr>
              <a:t> of </a:t>
            </a:r>
            <a:r>
              <a:rPr lang="tr-TR" sz="2800" b="1" dirty="0" err="1">
                <a:latin typeface="Times New Roman" panose="02020603050405020304" pitchFamily="18" charset="0"/>
                <a:ea typeface="+mn-lt"/>
                <a:cs typeface="Times New Roman" panose="02020603050405020304" pitchFamily="18" charset="0"/>
              </a:rPr>
              <a:t>the</a:t>
            </a:r>
            <a:r>
              <a:rPr lang="tr-TR" sz="2800" b="1" dirty="0">
                <a:latin typeface="Times New Roman" panose="02020603050405020304" pitchFamily="18" charset="0"/>
                <a:ea typeface="+mn-lt"/>
                <a:cs typeface="Times New Roman" panose="02020603050405020304" pitchFamily="18" charset="0"/>
              </a:rPr>
              <a:t> </a:t>
            </a:r>
            <a:r>
              <a:rPr lang="tr-TR" sz="2800" b="1" dirty="0" err="1">
                <a:latin typeface="Times New Roman" panose="02020603050405020304" pitchFamily="18" charset="0"/>
                <a:ea typeface="+mn-lt"/>
                <a:cs typeface="Times New Roman" panose="02020603050405020304" pitchFamily="18" charset="0"/>
              </a:rPr>
              <a:t>strategy</a:t>
            </a:r>
            <a:r>
              <a:rPr lang="tr-TR" sz="2800" b="1" dirty="0">
                <a:latin typeface="Times New Roman" panose="02020603050405020304" pitchFamily="18" charset="0"/>
                <a:ea typeface="+mn-lt"/>
                <a:cs typeface="Times New Roman" panose="02020603050405020304" pitchFamily="18" charset="0"/>
              </a:rPr>
              <a:t> </a:t>
            </a:r>
            <a:r>
              <a:rPr lang="tr-TR" sz="2800" b="1" dirty="0" err="1">
                <a:latin typeface="Times New Roman" panose="02020603050405020304" pitchFamily="18" charset="0"/>
                <a:ea typeface="+mn-lt"/>
                <a:cs typeface="Times New Roman" panose="02020603050405020304" pitchFamily="18" charset="0"/>
              </a:rPr>
              <a:t>may</a:t>
            </a:r>
            <a:r>
              <a:rPr lang="tr-TR" sz="2800" b="1" dirty="0">
                <a:latin typeface="Times New Roman" panose="02020603050405020304" pitchFamily="18" charset="0"/>
                <a:ea typeface="+mn-lt"/>
                <a:cs typeface="Times New Roman" panose="02020603050405020304" pitchFamily="18" charset="0"/>
              </a:rPr>
              <a:t> </a:t>
            </a:r>
            <a:r>
              <a:rPr lang="tr-TR" sz="2800" b="1" dirty="0" err="1">
                <a:latin typeface="Times New Roman" panose="02020603050405020304" pitchFamily="18" charset="0"/>
                <a:ea typeface="+mn-lt"/>
                <a:cs typeface="Times New Roman" panose="02020603050405020304" pitchFamily="18" charset="0"/>
              </a:rPr>
              <a:t>include</a:t>
            </a:r>
            <a:r>
              <a:rPr lang="tr-TR" sz="2800" b="1" dirty="0">
                <a:latin typeface="Times New Roman" panose="02020603050405020304" pitchFamily="18" charset="0"/>
                <a:ea typeface="+mn-lt"/>
                <a:cs typeface="Times New Roman" panose="02020603050405020304" pitchFamily="18" charset="0"/>
              </a:rPr>
              <a:t> </a:t>
            </a:r>
            <a:r>
              <a:rPr lang="tr-TR" sz="2800" b="1" dirty="0" err="1">
                <a:latin typeface="Times New Roman" panose="02020603050405020304" pitchFamily="18" charset="0"/>
                <a:ea typeface="+mn-lt"/>
                <a:cs typeface="Times New Roman" panose="02020603050405020304" pitchFamily="18" charset="0"/>
              </a:rPr>
              <a:t>reliability</a:t>
            </a:r>
            <a:r>
              <a:rPr lang="tr-TR" sz="2800" b="1" dirty="0">
                <a:latin typeface="Times New Roman" panose="02020603050405020304" pitchFamily="18" charset="0"/>
                <a:ea typeface="+mn-lt"/>
                <a:cs typeface="Times New Roman" panose="02020603050405020304" pitchFamily="18" charset="0"/>
              </a:rPr>
              <a:t>, </a:t>
            </a:r>
            <a:r>
              <a:rPr lang="tr-TR" sz="2800" b="1" dirty="0" err="1">
                <a:latin typeface="Times New Roman" panose="02020603050405020304" pitchFamily="18" charset="0"/>
                <a:ea typeface="+mn-lt"/>
                <a:cs typeface="Times New Roman" panose="02020603050405020304" pitchFamily="18" charset="0"/>
              </a:rPr>
              <a:t>with</a:t>
            </a:r>
            <a:r>
              <a:rPr lang="tr-TR" sz="2800" b="1" dirty="0">
                <a:latin typeface="Times New Roman" panose="02020603050405020304" pitchFamily="18" charset="0"/>
                <a:ea typeface="+mn-lt"/>
                <a:cs typeface="Times New Roman" panose="02020603050405020304" pitchFamily="18" charset="0"/>
              </a:rPr>
              <a:t> a </a:t>
            </a:r>
            <a:r>
              <a:rPr lang="tr-TR" sz="2800" b="1" dirty="0" err="1">
                <a:latin typeface="Times New Roman" panose="02020603050405020304" pitchFamily="18" charset="0"/>
                <a:ea typeface="+mn-lt"/>
                <a:cs typeface="Times New Roman" panose="02020603050405020304" pitchFamily="18" charset="0"/>
              </a:rPr>
              <a:t>high</a:t>
            </a:r>
            <a:r>
              <a:rPr lang="tr-TR" sz="2800" b="1" dirty="0">
                <a:latin typeface="Times New Roman" panose="02020603050405020304" pitchFamily="18" charset="0"/>
                <a:ea typeface="+mn-lt"/>
                <a:cs typeface="Times New Roman" panose="02020603050405020304" pitchFamily="18" charset="0"/>
              </a:rPr>
              <a:t> </a:t>
            </a:r>
            <a:r>
              <a:rPr lang="tr-TR" sz="2800" b="1" dirty="0" err="1">
                <a:latin typeface="Times New Roman" panose="02020603050405020304" pitchFamily="18" charset="0"/>
                <a:ea typeface="+mn-lt"/>
                <a:cs typeface="Times New Roman" panose="02020603050405020304" pitchFamily="18" charset="0"/>
              </a:rPr>
              <a:t>degree</a:t>
            </a:r>
            <a:r>
              <a:rPr lang="tr-TR" sz="2800" b="1" dirty="0">
                <a:latin typeface="Times New Roman" panose="02020603050405020304" pitchFamily="18" charset="0"/>
                <a:ea typeface="+mn-lt"/>
                <a:cs typeface="Times New Roman" panose="02020603050405020304" pitchFamily="18" charset="0"/>
              </a:rPr>
              <a:t> of </a:t>
            </a:r>
            <a:r>
              <a:rPr lang="tr-TR" sz="2800" b="1" dirty="0" err="1">
                <a:latin typeface="Times New Roman" panose="02020603050405020304" pitchFamily="18" charset="0"/>
                <a:ea typeface="+mn-lt"/>
                <a:cs typeface="Times New Roman" panose="02020603050405020304" pitchFamily="18" charset="0"/>
              </a:rPr>
              <a:t>validity</a:t>
            </a:r>
            <a:r>
              <a:rPr lang="tr-TR" sz="2800" b="1" dirty="0">
                <a:latin typeface="Times New Roman" panose="02020603050405020304" pitchFamily="18" charset="0"/>
                <a:ea typeface="+mn-lt"/>
                <a:cs typeface="Times New Roman" panose="02020603050405020304" pitchFamily="18" charset="0"/>
              </a:rPr>
              <a:t> </a:t>
            </a:r>
            <a:r>
              <a:rPr lang="tr-TR" sz="2800" b="1" dirty="0" err="1">
                <a:latin typeface="Times New Roman" panose="02020603050405020304" pitchFamily="18" charset="0"/>
                <a:ea typeface="+mn-lt"/>
                <a:cs typeface="Times New Roman" panose="02020603050405020304" pitchFamily="18" charset="0"/>
              </a:rPr>
              <a:t>usability</a:t>
            </a:r>
            <a:r>
              <a:rPr lang="tr-TR" sz="2800" b="1" dirty="0">
                <a:latin typeface="Times New Roman" panose="02020603050405020304" pitchFamily="18" charset="0"/>
                <a:ea typeface="+mn-lt"/>
                <a:cs typeface="Times New Roman" panose="02020603050405020304" pitchFamily="18" charset="0"/>
              </a:rPr>
              <a:t> .</a:t>
            </a:r>
            <a:endParaRPr lang="tr-TR" sz="2800" b="1" dirty="0">
              <a:latin typeface="Times New Roman" panose="02020603050405020304" pitchFamily="18"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2E17B7FD-B6AE-497E-93F8-0DD69F186C1B}"/>
              </a:ext>
            </a:extLst>
          </p:cNvPr>
          <p:cNvPicPr>
            <a:picLocks noChangeAspect="1"/>
          </p:cNvPicPr>
          <p:nvPr/>
        </p:nvPicPr>
        <p:blipFill rotWithShape="1">
          <a:blip r:embed="rId3"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sp>
        <p:nvSpPr>
          <p:cNvPr id="5" name="Unvan 4"/>
          <p:cNvSpPr>
            <a:spLocks noGrp="1"/>
          </p:cNvSpPr>
          <p:nvPr>
            <p:ph type="title"/>
          </p:nvPr>
        </p:nvSpPr>
        <p:spPr/>
        <p:txBody>
          <a:bodyPr/>
          <a:lstStyle/>
          <a:p>
            <a:br>
              <a:rPr lang="tr-TR" dirty="0">
                <a:solidFill>
                  <a:schemeClr val="bg1"/>
                </a:solidFill>
                <a:cs typeface="Calibri" panose="020F0502020204030204"/>
              </a:rPr>
            </a:br>
            <a:endParaRPr lang="tr-TR" dirty="0">
              <a:solidFill>
                <a:schemeClr val="bg1"/>
              </a:solidFill>
            </a:endParaRPr>
          </a:p>
        </p:txBody>
      </p:sp>
    </p:spTree>
    <p:extLst>
      <p:ext uri="{BB962C8B-B14F-4D97-AF65-F5344CB8AC3E}">
        <p14:creationId xmlns:p14="http://schemas.microsoft.com/office/powerpoint/2010/main" val="2545236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metin, beyaz tahta içeren bir resim&#10;&#10;Açıklama otomatik olarak oluşturuldu">
            <a:extLst>
              <a:ext uri="{FF2B5EF4-FFF2-40B4-BE49-F238E27FC236}">
                <a16:creationId xmlns:a16="http://schemas.microsoft.com/office/drawing/2014/main" id="{526F0904-EB88-414A-AF62-B35F8BEB5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İçerik Yer Tutucusu 2">
            <a:extLst>
              <a:ext uri="{FF2B5EF4-FFF2-40B4-BE49-F238E27FC236}">
                <a16:creationId xmlns:a16="http://schemas.microsoft.com/office/drawing/2014/main" id="{31026E64-AA61-4DEF-B3F0-61A2C54EAAFB}"/>
              </a:ext>
            </a:extLst>
          </p:cNvPr>
          <p:cNvSpPr>
            <a:spLocks noGrp="1"/>
          </p:cNvSpPr>
          <p:nvPr>
            <p:ph idx="1"/>
          </p:nvPr>
        </p:nvSpPr>
        <p:spPr>
          <a:xfrm>
            <a:off x="536028" y="2995448"/>
            <a:ext cx="7189075" cy="3862552"/>
          </a:xfrm>
        </p:spPr>
        <p:txBody>
          <a:bodyPr vert="horz" lIns="91440" tIns="45720" rIns="91440" bIns="45720" rtlCol="0" anchor="t">
            <a:normAutofit fontScale="32500" lnSpcReduction="20000"/>
          </a:bodyPr>
          <a:lstStyle/>
          <a:p>
            <a:pPr marL="0" indent="0">
              <a:buNone/>
            </a:pPr>
            <a:endParaRPr lang="tr-TR" sz="6400" dirty="0">
              <a:ea typeface="+mn-lt"/>
              <a:cs typeface="+mn-lt"/>
            </a:endParaRPr>
          </a:p>
          <a:p>
            <a:r>
              <a:rPr lang="tr-TR" sz="7400" b="1" dirty="0" err="1">
                <a:latin typeface="Times New Roman" panose="02020603050405020304" pitchFamily="18" charset="0"/>
                <a:ea typeface="+mn-lt"/>
                <a:cs typeface="Times New Roman" panose="02020603050405020304" pitchFamily="18" charset="0"/>
              </a:rPr>
              <a:t>We</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have</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seen</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the</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efficiency</a:t>
            </a:r>
            <a:r>
              <a:rPr lang="tr-TR" sz="7400" b="1" dirty="0">
                <a:latin typeface="Times New Roman" panose="02020603050405020304" pitchFamily="18" charset="0"/>
                <a:ea typeface="+mn-lt"/>
                <a:cs typeface="Times New Roman" panose="02020603050405020304" pitchFamily="18" charset="0"/>
              </a:rPr>
              <a:t> of </a:t>
            </a:r>
            <a:r>
              <a:rPr lang="tr-TR" sz="7400" b="1" dirty="0" err="1">
                <a:latin typeface="Times New Roman" panose="02020603050405020304" pitchFamily="18" charset="0"/>
                <a:ea typeface="+mn-lt"/>
                <a:cs typeface="Times New Roman" panose="02020603050405020304" pitchFamily="18" charset="0"/>
              </a:rPr>
              <a:t>our</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students</a:t>
            </a:r>
            <a:r>
              <a:rPr lang="tr-TR" sz="7400" b="1" dirty="0">
                <a:latin typeface="Times New Roman" panose="02020603050405020304" pitchFamily="18" charset="0"/>
                <a:ea typeface="+mn-lt"/>
                <a:cs typeface="Times New Roman" panose="02020603050405020304" pitchFamily="18" charset="0"/>
              </a:rPr>
              <a:t> in </a:t>
            </a:r>
            <a:r>
              <a:rPr lang="tr-TR" sz="7400" b="1" dirty="0" err="1">
                <a:latin typeface="Times New Roman" panose="02020603050405020304" pitchFamily="18" charset="0"/>
                <a:ea typeface="+mn-lt"/>
                <a:cs typeface="Times New Roman" panose="02020603050405020304" pitchFamily="18" charset="0"/>
              </a:rPr>
              <a:t>harmony</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with</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our</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education</a:t>
            </a:r>
            <a:r>
              <a:rPr lang="tr-TR" sz="7400" b="1" dirty="0">
                <a:latin typeface="Times New Roman" panose="02020603050405020304" pitchFamily="18" charset="0"/>
                <a:ea typeface="+mn-lt"/>
                <a:cs typeface="Times New Roman" panose="02020603050405020304" pitchFamily="18" charset="0"/>
              </a:rPr>
              <a:t>. </a:t>
            </a:r>
          </a:p>
          <a:p>
            <a:r>
              <a:rPr lang="tr-TR" sz="7400" b="1" dirty="0" err="1">
                <a:latin typeface="Times New Roman" panose="02020603050405020304" pitchFamily="18" charset="0"/>
                <a:ea typeface="+mn-lt"/>
                <a:cs typeface="Times New Roman" panose="02020603050405020304" pitchFamily="18" charset="0"/>
              </a:rPr>
              <a:t>Strategies</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to</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achieve</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this</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type</a:t>
            </a:r>
            <a:r>
              <a:rPr lang="tr-TR" sz="7400" b="1" dirty="0">
                <a:latin typeface="Times New Roman" panose="02020603050405020304" pitchFamily="18" charset="0"/>
                <a:ea typeface="+mn-lt"/>
                <a:cs typeface="Times New Roman" panose="02020603050405020304" pitchFamily="18" charset="0"/>
              </a:rPr>
              <a:t> of </a:t>
            </a:r>
            <a:r>
              <a:rPr lang="tr-TR" sz="7400" b="1" dirty="0" err="1">
                <a:latin typeface="Times New Roman" panose="02020603050405020304" pitchFamily="18" charset="0"/>
                <a:ea typeface="+mn-lt"/>
                <a:cs typeface="Times New Roman" panose="02020603050405020304" pitchFamily="18" charset="0"/>
              </a:rPr>
              <a:t>integration</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involve</a:t>
            </a:r>
            <a:r>
              <a:rPr lang="tr-TR" sz="7400" b="1" dirty="0">
                <a:latin typeface="Times New Roman" panose="02020603050405020304" pitchFamily="18" charset="0"/>
                <a:ea typeface="+mn-lt"/>
                <a:cs typeface="Times New Roman" panose="02020603050405020304" pitchFamily="18" charset="0"/>
              </a:rPr>
              <a:t> a </a:t>
            </a:r>
            <a:r>
              <a:rPr lang="tr-TR" sz="7400" b="1" dirty="0" err="1">
                <a:latin typeface="Times New Roman" panose="02020603050405020304" pitchFamily="18" charset="0"/>
                <a:ea typeface="+mn-lt"/>
                <a:cs typeface="Times New Roman" panose="02020603050405020304" pitchFamily="18" charset="0"/>
              </a:rPr>
              <a:t>closer</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interface</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between</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formative</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evaluation</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and</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summative</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evaluation</a:t>
            </a:r>
            <a:r>
              <a:rPr lang="tr-TR" sz="7400" b="1" dirty="0">
                <a:latin typeface="Times New Roman" panose="02020603050405020304" pitchFamily="18" charset="0"/>
                <a:ea typeface="+mn-lt"/>
                <a:cs typeface="Times New Roman" panose="02020603050405020304" pitchFamily="18" charset="0"/>
              </a:rPr>
              <a:t>. </a:t>
            </a:r>
          </a:p>
          <a:p>
            <a:r>
              <a:rPr lang="tr-TR" sz="7400" b="1" dirty="0">
                <a:latin typeface="Times New Roman" panose="02020603050405020304" pitchFamily="18" charset="0"/>
                <a:ea typeface="+mn-lt"/>
                <a:cs typeface="Times New Roman" panose="02020603050405020304" pitchFamily="18" charset="0"/>
              </a:rPr>
              <a:t>Self-</a:t>
            </a:r>
            <a:r>
              <a:rPr lang="tr-TR" sz="7400" b="1" dirty="0" err="1">
                <a:latin typeface="Times New Roman" panose="02020603050405020304" pitchFamily="18" charset="0"/>
                <a:ea typeface="+mn-lt"/>
                <a:cs typeface="Times New Roman" panose="02020603050405020304" pitchFamily="18" charset="0"/>
              </a:rPr>
              <a:t>assessment</a:t>
            </a:r>
            <a:r>
              <a:rPr lang="tr-TR" sz="7400" b="1" dirty="0">
                <a:latin typeface="Times New Roman" panose="02020603050405020304" pitchFamily="18" charset="0"/>
                <a:ea typeface="+mn-lt"/>
                <a:cs typeface="Times New Roman" panose="02020603050405020304" pitchFamily="18" charset="0"/>
              </a:rPr>
              <a:t> is </a:t>
            </a:r>
            <a:r>
              <a:rPr lang="tr-TR" sz="7400" b="1" dirty="0" err="1">
                <a:latin typeface="Times New Roman" panose="02020603050405020304" pitchFamily="18" charset="0"/>
                <a:ea typeface="+mn-lt"/>
                <a:cs typeface="Times New Roman" panose="02020603050405020304" pitchFamily="18" charset="0"/>
              </a:rPr>
              <a:t>more</a:t>
            </a:r>
            <a:r>
              <a:rPr lang="tr-TR" sz="7400" b="1" dirty="0">
                <a:latin typeface="Times New Roman" panose="02020603050405020304" pitchFamily="18" charset="0"/>
                <a:ea typeface="+mn-lt"/>
                <a:cs typeface="Times New Roman" panose="02020603050405020304" pitchFamily="18" charset="0"/>
              </a:rPr>
              <a:t> of a </a:t>
            </a:r>
            <a:r>
              <a:rPr lang="tr-TR" sz="7400" b="1" dirty="0" err="1">
                <a:latin typeface="Times New Roman" panose="02020603050405020304" pitchFamily="18" charset="0"/>
                <a:ea typeface="+mn-lt"/>
                <a:cs typeface="Times New Roman" panose="02020603050405020304" pitchFamily="18" charset="0"/>
              </a:rPr>
              <a:t>tool</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more</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development</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management</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for</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challenging</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tasks</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making</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assumptions</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or</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conclusions</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threatening</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key</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actors</a:t>
            </a:r>
            <a:r>
              <a:rPr lang="tr-TR" sz="7400" b="1" dirty="0">
                <a:latin typeface="Times New Roman" panose="02020603050405020304" pitchFamily="18" charset="0"/>
                <a:ea typeface="+mn-lt"/>
                <a:cs typeface="Times New Roman" panose="02020603050405020304" pitchFamily="18" charset="0"/>
              </a:rPr>
              <a:t> at </a:t>
            </a:r>
            <a:r>
              <a:rPr lang="tr-TR" sz="7400" b="1" dirty="0" err="1">
                <a:latin typeface="Times New Roman" panose="02020603050405020304" pitchFamily="18" charset="0"/>
                <a:ea typeface="+mn-lt"/>
                <a:cs typeface="Times New Roman" panose="02020603050405020304" pitchFamily="18" charset="0"/>
              </a:rPr>
              <a:t>school</a:t>
            </a:r>
            <a:r>
              <a:rPr lang="tr-TR" sz="7400" b="1" dirty="0">
                <a:latin typeface="Times New Roman" panose="02020603050405020304" pitchFamily="18" charset="0"/>
                <a:ea typeface="+mn-lt"/>
                <a:cs typeface="Times New Roman" panose="02020603050405020304" pitchFamily="18" charset="0"/>
              </a:rPr>
              <a:t> </a:t>
            </a:r>
            <a:r>
              <a:rPr lang="tr-TR" sz="7400" b="1" dirty="0" err="1">
                <a:latin typeface="Times New Roman" panose="02020603050405020304" pitchFamily="18" charset="0"/>
                <a:ea typeface="+mn-lt"/>
                <a:cs typeface="Times New Roman" panose="02020603050405020304" pitchFamily="18" charset="0"/>
              </a:rPr>
              <a:t>hierarchy</a:t>
            </a:r>
            <a:r>
              <a:rPr lang="tr-TR" sz="7400" b="1" dirty="0">
                <a:latin typeface="Times New Roman" panose="02020603050405020304" pitchFamily="18" charset="0"/>
                <a:ea typeface="+mn-lt"/>
                <a:cs typeface="Times New Roman" panose="02020603050405020304" pitchFamily="18" charset="0"/>
              </a:rPr>
              <a:t>. </a:t>
            </a:r>
            <a:endParaRPr lang="tr-TR" sz="7400" b="1" dirty="0">
              <a:latin typeface="Times New Roman" panose="02020603050405020304" pitchFamily="18"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2E17B7FD-B6AE-497E-93F8-0DD69F186C1B}"/>
              </a:ext>
            </a:extLst>
          </p:cNvPr>
          <p:cNvPicPr>
            <a:picLocks noChangeAspect="1"/>
          </p:cNvPicPr>
          <p:nvPr/>
        </p:nvPicPr>
        <p:blipFill rotWithShape="1">
          <a:blip r:embed="rId3"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sp>
        <p:nvSpPr>
          <p:cNvPr id="5" name="Unvan 4"/>
          <p:cNvSpPr>
            <a:spLocks noGrp="1"/>
          </p:cNvSpPr>
          <p:nvPr>
            <p:ph type="title"/>
          </p:nvPr>
        </p:nvSpPr>
        <p:spPr/>
        <p:txBody>
          <a:bodyPr/>
          <a:lstStyle/>
          <a:p>
            <a:br>
              <a:rPr lang="tr-TR" dirty="0">
                <a:solidFill>
                  <a:schemeClr val="bg1"/>
                </a:solidFill>
                <a:cs typeface="Calibri" panose="020F0502020204030204"/>
              </a:rPr>
            </a:br>
            <a:endParaRPr lang="tr-TR" dirty="0">
              <a:solidFill>
                <a:schemeClr val="bg1"/>
              </a:solidFill>
            </a:endParaRPr>
          </a:p>
        </p:txBody>
      </p:sp>
    </p:spTree>
    <p:extLst>
      <p:ext uri="{BB962C8B-B14F-4D97-AF65-F5344CB8AC3E}">
        <p14:creationId xmlns:p14="http://schemas.microsoft.com/office/powerpoint/2010/main" val="1752581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metin, birkaç içeren bir resim&#10;&#10;Açıklama otomatik olarak oluşturuldu">
            <a:extLst>
              <a:ext uri="{FF2B5EF4-FFF2-40B4-BE49-F238E27FC236}">
                <a16:creationId xmlns:a16="http://schemas.microsoft.com/office/drawing/2014/main" id="{E5ACAD3D-57F6-43AE-A6C7-7C814743835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39A995A-C0A6-4CB0-B967-B511775D2931}"/>
              </a:ext>
            </a:extLst>
          </p:cNvPr>
          <p:cNvSpPr>
            <a:spLocks noGrp="1"/>
          </p:cNvSpPr>
          <p:nvPr>
            <p:ph type="title"/>
          </p:nvPr>
        </p:nvSpPr>
        <p:spPr>
          <a:xfrm>
            <a:off x="6374887" y="1641860"/>
            <a:ext cx="4204298" cy="1034728"/>
          </a:xfrm>
        </p:spPr>
        <p:txBody>
          <a:bodyPr>
            <a:normAutofit fontScale="90000"/>
          </a:bodyPr>
          <a:lstStyle/>
          <a:p>
            <a:pPr marL="0" indent="0"/>
            <a:r>
              <a:rPr lang="tr-TR" b="1" dirty="0">
                <a:solidFill>
                  <a:schemeClr val="tx1"/>
                </a:solidFill>
                <a:latin typeface="Times New Roman" panose="02020603050405020304" pitchFamily="18" charset="0"/>
                <a:ea typeface="+mn-lt"/>
                <a:cs typeface="Times New Roman" panose="02020603050405020304" pitchFamily="18" charset="0"/>
              </a:rPr>
              <a:t>TEACHER EVALUATION </a:t>
            </a:r>
            <a:br>
              <a:rPr lang="tr-TR" sz="2800" dirty="0">
                <a:solidFill>
                  <a:schemeClr val="tx1"/>
                </a:solidFill>
                <a:latin typeface="Times New Roman" panose="02020603050405020304" pitchFamily="18" charset="0"/>
                <a:cs typeface="Times New Roman" panose="02020603050405020304" pitchFamily="18" charset="0"/>
              </a:rPr>
            </a:br>
            <a:endParaRPr lang="tr-TR" sz="2800" dirty="0">
              <a:solidFill>
                <a:schemeClr val="tx1"/>
              </a:solidFill>
              <a:latin typeface="Times New Roman" panose="02020603050405020304" pitchFamily="18" charset="0"/>
              <a:cs typeface="Times New Roman" panose="02020603050405020304" pitchFamily="18" charset="0"/>
            </a:endParaRPr>
          </a:p>
        </p:txBody>
      </p:sp>
      <p:sp>
        <p:nvSpPr>
          <p:cNvPr id="3" name="İçerik Yer Tutucusu 2">
            <a:extLst>
              <a:ext uri="{FF2B5EF4-FFF2-40B4-BE49-F238E27FC236}">
                <a16:creationId xmlns:a16="http://schemas.microsoft.com/office/drawing/2014/main" id="{166AFB71-EB63-43D9-8623-642AB3028BF9}"/>
              </a:ext>
            </a:extLst>
          </p:cNvPr>
          <p:cNvSpPr>
            <a:spLocks noGrp="1"/>
          </p:cNvSpPr>
          <p:nvPr>
            <p:ph idx="1"/>
          </p:nvPr>
        </p:nvSpPr>
        <p:spPr>
          <a:xfrm>
            <a:off x="6374886" y="2809812"/>
            <a:ext cx="4169380" cy="2384064"/>
          </a:xfrm>
        </p:spPr>
        <p:txBody>
          <a:bodyPr vert="horz" lIns="91440" tIns="45720" rIns="91440" bIns="45720" rtlCol="0">
            <a:normAutofit fontScale="92500" lnSpcReduction="10000"/>
          </a:bodyPr>
          <a:lstStyle/>
          <a:p>
            <a:pPr>
              <a:lnSpc>
                <a:spcPct val="90000"/>
              </a:lnSpc>
            </a:pPr>
            <a:r>
              <a:rPr lang="tr-TR" sz="1600" b="1" dirty="0" err="1">
                <a:latin typeface="Times New Roman" panose="02020603050405020304" pitchFamily="18" charset="0"/>
                <a:ea typeface="+mn-lt"/>
                <a:cs typeface="Times New Roman" panose="02020603050405020304" pitchFamily="18" charset="0"/>
              </a:rPr>
              <a:t>Improve</a:t>
            </a:r>
            <a:r>
              <a:rPr lang="tr-TR" sz="1600" b="1" dirty="0">
                <a:latin typeface="Times New Roman" panose="02020603050405020304" pitchFamily="18" charset="0"/>
                <a:ea typeface="+mn-lt"/>
                <a:cs typeface="Times New Roman" panose="02020603050405020304" pitchFamily="18" charset="0"/>
              </a:rPr>
              <a:t> </a:t>
            </a:r>
            <a:r>
              <a:rPr lang="tr-TR" sz="1600" b="1" dirty="0" err="1">
                <a:latin typeface="Times New Roman" panose="02020603050405020304" pitchFamily="18" charset="0"/>
                <a:ea typeface="+mn-lt"/>
                <a:cs typeface="Times New Roman" panose="02020603050405020304" pitchFamily="18" charset="0"/>
              </a:rPr>
              <a:t>the</a:t>
            </a:r>
            <a:r>
              <a:rPr lang="tr-TR" sz="1600" b="1" dirty="0">
                <a:latin typeface="Times New Roman" panose="02020603050405020304" pitchFamily="18" charset="0"/>
                <a:ea typeface="+mn-lt"/>
                <a:cs typeface="Times New Roman" panose="02020603050405020304" pitchFamily="18" charset="0"/>
              </a:rPr>
              <a:t> </a:t>
            </a:r>
            <a:r>
              <a:rPr lang="tr-TR" sz="1600" b="1" dirty="0" err="1">
                <a:latin typeface="Times New Roman" panose="02020603050405020304" pitchFamily="18" charset="0"/>
                <a:ea typeface="+mn-lt"/>
                <a:cs typeface="Times New Roman" panose="02020603050405020304" pitchFamily="18" charset="0"/>
              </a:rPr>
              <a:t>teacher's</a:t>
            </a:r>
            <a:r>
              <a:rPr lang="tr-TR" sz="1600" b="1" dirty="0">
                <a:latin typeface="Times New Roman" panose="02020603050405020304" pitchFamily="18" charset="0"/>
                <a:ea typeface="+mn-lt"/>
                <a:cs typeface="Times New Roman" panose="02020603050405020304" pitchFamily="18" charset="0"/>
              </a:rPr>
              <a:t> </a:t>
            </a:r>
            <a:r>
              <a:rPr lang="tr-TR" sz="1600" b="1" dirty="0" err="1">
                <a:latin typeface="Times New Roman" panose="02020603050405020304" pitchFamily="18" charset="0"/>
                <a:ea typeface="+mn-lt"/>
                <a:cs typeface="Times New Roman" panose="02020603050405020304" pitchFamily="18" charset="0"/>
              </a:rPr>
              <a:t>own</a:t>
            </a:r>
            <a:r>
              <a:rPr lang="tr-TR" sz="1600" b="1" dirty="0">
                <a:latin typeface="Times New Roman" panose="02020603050405020304" pitchFamily="18" charset="0"/>
                <a:ea typeface="+mn-lt"/>
                <a:cs typeface="Times New Roman" panose="02020603050405020304" pitchFamily="18" charset="0"/>
              </a:rPr>
              <a:t> </a:t>
            </a:r>
            <a:r>
              <a:rPr lang="tr-TR" sz="1600" b="1" dirty="0" err="1">
                <a:latin typeface="Times New Roman" panose="02020603050405020304" pitchFamily="18" charset="0"/>
                <a:ea typeface="+mn-lt"/>
                <a:cs typeface="Times New Roman" panose="02020603050405020304" pitchFamily="18" charset="0"/>
              </a:rPr>
              <a:t>practice</a:t>
            </a:r>
            <a:r>
              <a:rPr lang="tr-TR" sz="1600" b="1" dirty="0">
                <a:latin typeface="Times New Roman" panose="02020603050405020304" pitchFamily="18" charset="0"/>
                <a:ea typeface="+mn-lt"/>
                <a:cs typeface="Times New Roman" panose="02020603050405020304" pitchFamily="18" charset="0"/>
              </a:rPr>
              <a:t> </a:t>
            </a:r>
            <a:r>
              <a:rPr lang="tr-TR" sz="1600" b="1" dirty="0" err="1">
                <a:latin typeface="Times New Roman" panose="02020603050405020304" pitchFamily="18" charset="0"/>
                <a:ea typeface="+mn-lt"/>
                <a:cs typeface="Times New Roman" panose="02020603050405020304" pitchFamily="18" charset="0"/>
              </a:rPr>
              <a:t>by</a:t>
            </a:r>
            <a:r>
              <a:rPr lang="tr-TR" sz="1600" b="1" dirty="0">
                <a:latin typeface="Times New Roman" panose="02020603050405020304" pitchFamily="18" charset="0"/>
                <a:ea typeface="+mn-lt"/>
                <a:cs typeface="Times New Roman" panose="02020603050405020304" pitchFamily="18" charset="0"/>
              </a:rPr>
              <a:t> </a:t>
            </a:r>
            <a:r>
              <a:rPr lang="tr-TR" sz="1600" b="1" dirty="0" err="1">
                <a:latin typeface="Times New Roman" panose="02020603050405020304" pitchFamily="18" charset="0"/>
                <a:ea typeface="+mn-lt"/>
                <a:cs typeface="Times New Roman" panose="02020603050405020304" pitchFamily="18" charset="0"/>
              </a:rPr>
              <a:t>identifying</a:t>
            </a:r>
            <a:r>
              <a:rPr lang="tr-TR" sz="1600" b="1" dirty="0">
                <a:latin typeface="Times New Roman" panose="02020603050405020304" pitchFamily="18" charset="0"/>
                <a:ea typeface="+mn-lt"/>
                <a:cs typeface="Times New Roman" panose="02020603050405020304" pitchFamily="18" charset="0"/>
              </a:rPr>
              <a:t> </a:t>
            </a:r>
            <a:r>
              <a:rPr lang="tr-TR" sz="1600" b="1" dirty="0" err="1">
                <a:latin typeface="Times New Roman" panose="02020603050405020304" pitchFamily="18" charset="0"/>
                <a:ea typeface="+mn-lt"/>
                <a:cs typeface="Times New Roman" panose="02020603050405020304" pitchFamily="18" charset="0"/>
              </a:rPr>
              <a:t>strengths</a:t>
            </a:r>
            <a:r>
              <a:rPr lang="tr-TR" sz="1600" b="1" dirty="0">
                <a:latin typeface="Times New Roman" panose="02020603050405020304" pitchFamily="18" charset="0"/>
                <a:ea typeface="+mn-lt"/>
                <a:cs typeface="Times New Roman" panose="02020603050405020304" pitchFamily="18" charset="0"/>
              </a:rPr>
              <a:t> </a:t>
            </a:r>
            <a:r>
              <a:rPr lang="tr-TR" sz="1600" b="1" dirty="0" err="1">
                <a:latin typeface="Times New Roman" panose="02020603050405020304" pitchFamily="18" charset="0"/>
                <a:ea typeface="+mn-lt"/>
                <a:cs typeface="Times New Roman" panose="02020603050405020304" pitchFamily="18" charset="0"/>
              </a:rPr>
              <a:t>and</a:t>
            </a:r>
            <a:r>
              <a:rPr lang="tr-TR" sz="1600" b="1" dirty="0">
                <a:latin typeface="Times New Roman" panose="02020603050405020304" pitchFamily="18" charset="0"/>
                <a:ea typeface="+mn-lt"/>
                <a:cs typeface="Times New Roman" panose="02020603050405020304" pitchFamily="18" charset="0"/>
              </a:rPr>
              <a:t> </a:t>
            </a:r>
            <a:r>
              <a:rPr lang="tr-TR" sz="1600" b="1" dirty="0" err="1">
                <a:latin typeface="Times New Roman" panose="02020603050405020304" pitchFamily="18" charset="0"/>
                <a:ea typeface="+mn-lt"/>
                <a:cs typeface="Times New Roman" panose="02020603050405020304" pitchFamily="18" charset="0"/>
              </a:rPr>
              <a:t>weaknesses</a:t>
            </a:r>
            <a:endParaRPr lang="tr-TR" sz="1600" b="1" dirty="0">
              <a:latin typeface="Times New Roman" panose="02020603050405020304" pitchFamily="18" charset="0"/>
              <a:ea typeface="+mn-lt"/>
              <a:cs typeface="Times New Roman" panose="02020603050405020304" pitchFamily="18" charset="0"/>
            </a:endParaRPr>
          </a:p>
          <a:p>
            <a:pPr>
              <a:lnSpc>
                <a:spcPct val="90000"/>
              </a:lnSpc>
            </a:pPr>
            <a:endParaRPr lang="tr-TR" sz="1600" b="1" dirty="0">
              <a:latin typeface="Times New Roman" panose="02020603050405020304" pitchFamily="18" charset="0"/>
              <a:ea typeface="+mn-lt"/>
              <a:cs typeface="Times New Roman" panose="02020603050405020304" pitchFamily="18" charset="0"/>
            </a:endParaRPr>
          </a:p>
          <a:p>
            <a:pPr>
              <a:lnSpc>
                <a:spcPct val="90000"/>
              </a:lnSpc>
            </a:pPr>
            <a:r>
              <a:rPr lang="tr-TR" sz="1600" b="1" dirty="0" err="1">
                <a:latin typeface="Times New Roman" panose="02020603050405020304" pitchFamily="18" charset="0"/>
                <a:cs typeface="Times New Roman" panose="02020603050405020304" pitchFamily="18" charset="0"/>
              </a:rPr>
              <a:t>More</a:t>
            </a:r>
            <a:r>
              <a:rPr lang="tr-TR" sz="1600" b="1" dirty="0">
                <a:latin typeface="Times New Roman" panose="02020603050405020304" pitchFamily="18" charset="0"/>
                <a:cs typeface="Times New Roman" panose="02020603050405020304" pitchFamily="18" charset="0"/>
              </a:rPr>
              <a:t> </a:t>
            </a:r>
            <a:r>
              <a:rPr lang="tr-TR" sz="1600" b="1" dirty="0" err="1">
                <a:latin typeface="Times New Roman" panose="02020603050405020304" pitchFamily="18" charset="0"/>
                <a:cs typeface="Times New Roman" panose="02020603050405020304" pitchFamily="18" charset="0"/>
              </a:rPr>
              <a:t>effective</a:t>
            </a:r>
            <a:r>
              <a:rPr lang="tr-TR" sz="1600" b="1" dirty="0">
                <a:latin typeface="Times New Roman" panose="02020603050405020304" pitchFamily="18" charset="0"/>
                <a:cs typeface="Times New Roman" panose="02020603050405020304" pitchFamily="18" charset="0"/>
              </a:rPr>
              <a:t> </a:t>
            </a:r>
            <a:r>
              <a:rPr lang="tr-TR" sz="1600" b="1" dirty="0" err="1">
                <a:latin typeface="Times New Roman" panose="02020603050405020304" pitchFamily="18" charset="0"/>
                <a:cs typeface="Times New Roman" panose="02020603050405020304" pitchFamily="18" charset="0"/>
              </a:rPr>
              <a:t>decisions</a:t>
            </a:r>
            <a:r>
              <a:rPr lang="tr-TR" sz="1600" b="1" dirty="0">
                <a:latin typeface="Times New Roman" panose="02020603050405020304" pitchFamily="18" charset="0"/>
                <a:cs typeface="Times New Roman" panose="02020603050405020304" pitchFamily="18" charset="0"/>
              </a:rPr>
              <a:t> </a:t>
            </a:r>
            <a:r>
              <a:rPr lang="tr-TR" sz="1600" b="1" dirty="0" err="1">
                <a:latin typeface="Times New Roman" panose="02020603050405020304" pitchFamily="18" charset="0"/>
                <a:cs typeface="Times New Roman" panose="02020603050405020304" pitchFamily="18" charset="0"/>
              </a:rPr>
              <a:t>about</a:t>
            </a:r>
            <a:r>
              <a:rPr lang="tr-TR" sz="1600" b="1" dirty="0">
                <a:latin typeface="Times New Roman" panose="02020603050405020304" pitchFamily="18" charset="0"/>
                <a:cs typeface="Times New Roman" panose="02020603050405020304" pitchFamily="18" charset="0"/>
              </a:rPr>
              <a:t> </a:t>
            </a:r>
            <a:r>
              <a:rPr lang="tr-TR" sz="1600" b="1" dirty="0" err="1">
                <a:latin typeface="Times New Roman" panose="02020603050405020304" pitchFamily="18" charset="0"/>
                <a:cs typeface="Times New Roman" panose="02020603050405020304" pitchFamily="18" charset="0"/>
              </a:rPr>
              <a:t>developmental</a:t>
            </a:r>
            <a:r>
              <a:rPr lang="tr-TR" sz="1600" b="1" dirty="0">
                <a:latin typeface="Times New Roman" panose="02020603050405020304" pitchFamily="18" charset="0"/>
                <a:cs typeface="Times New Roman" panose="02020603050405020304" pitchFamily="18" charset="0"/>
              </a:rPr>
              <a:t> </a:t>
            </a:r>
            <a:r>
              <a:rPr lang="tr-TR" sz="1600" b="1" dirty="0" err="1">
                <a:latin typeface="Times New Roman" panose="02020603050405020304" pitchFamily="18" charset="0"/>
                <a:cs typeface="Times New Roman" panose="02020603050405020304" pitchFamily="18" charset="0"/>
              </a:rPr>
              <a:t>needs</a:t>
            </a:r>
            <a:r>
              <a:rPr lang="tr-TR" sz="1600" b="1" dirty="0">
                <a:latin typeface="Times New Roman" panose="02020603050405020304" pitchFamily="18" charset="0"/>
                <a:cs typeface="Times New Roman" panose="02020603050405020304" pitchFamily="18" charset="0"/>
              </a:rPr>
              <a:t> </a:t>
            </a:r>
            <a:r>
              <a:rPr lang="tr-TR" sz="1600" b="1" dirty="0" err="1">
                <a:latin typeface="Times New Roman" panose="02020603050405020304" pitchFamily="18" charset="0"/>
                <a:cs typeface="Times New Roman" panose="02020603050405020304" pitchFamily="18" charset="0"/>
              </a:rPr>
              <a:t>and</a:t>
            </a:r>
            <a:r>
              <a:rPr lang="tr-TR" sz="1600" b="1" dirty="0">
                <a:latin typeface="Times New Roman" panose="02020603050405020304" pitchFamily="18" charset="0"/>
                <a:cs typeface="Times New Roman" panose="02020603050405020304" pitchFamily="18" charset="0"/>
              </a:rPr>
              <a:t> </a:t>
            </a:r>
            <a:r>
              <a:rPr lang="tr-TR" sz="1600" b="1" dirty="0" err="1">
                <a:latin typeface="Times New Roman" panose="02020603050405020304" pitchFamily="18" charset="0"/>
                <a:cs typeface="Times New Roman" panose="02020603050405020304" pitchFamily="18" charset="0"/>
              </a:rPr>
              <a:t>education</a:t>
            </a:r>
            <a:r>
              <a:rPr lang="tr-TR" sz="1600" b="1" dirty="0">
                <a:latin typeface="Times New Roman" panose="02020603050405020304" pitchFamily="18" charset="0"/>
                <a:cs typeface="Times New Roman" panose="02020603050405020304" pitchFamily="18" charset="0"/>
              </a:rPr>
              <a:t>. </a:t>
            </a:r>
          </a:p>
          <a:p>
            <a:pPr>
              <a:lnSpc>
                <a:spcPct val="90000"/>
              </a:lnSpc>
            </a:pPr>
            <a:endParaRPr lang="tr-TR" sz="1600" b="1" dirty="0">
              <a:latin typeface="Times New Roman" panose="02020603050405020304" pitchFamily="18" charset="0"/>
              <a:ea typeface="+mn-lt"/>
              <a:cs typeface="Times New Roman" panose="02020603050405020304" pitchFamily="18" charset="0"/>
            </a:endParaRPr>
          </a:p>
          <a:p>
            <a:pPr>
              <a:lnSpc>
                <a:spcPct val="90000"/>
              </a:lnSpc>
            </a:pPr>
            <a:r>
              <a:rPr lang="tr-TR" sz="1600" b="1" dirty="0" err="1">
                <a:latin typeface="Times New Roman" panose="02020603050405020304" pitchFamily="18" charset="0"/>
                <a:ea typeface="+mn-lt"/>
                <a:cs typeface="Times New Roman" panose="02020603050405020304" pitchFamily="18" charset="0"/>
              </a:rPr>
              <a:t>The</a:t>
            </a:r>
            <a:r>
              <a:rPr lang="tr-TR" sz="1600" b="1" dirty="0">
                <a:latin typeface="Times New Roman" panose="02020603050405020304" pitchFamily="18" charset="0"/>
                <a:ea typeface="+mn-lt"/>
                <a:cs typeface="Times New Roman" panose="02020603050405020304" pitchFamily="18" charset="0"/>
              </a:rPr>
              <a:t> </a:t>
            </a:r>
            <a:r>
              <a:rPr lang="tr-TR" sz="1600" b="1" dirty="0" err="1">
                <a:latin typeface="Times New Roman" panose="02020603050405020304" pitchFamily="18" charset="0"/>
                <a:ea typeface="+mn-lt"/>
                <a:cs typeface="Times New Roman" panose="02020603050405020304" pitchFamily="18" charset="0"/>
              </a:rPr>
              <a:t>tendency</a:t>
            </a:r>
            <a:r>
              <a:rPr lang="tr-TR" sz="1600" b="1" dirty="0">
                <a:latin typeface="Times New Roman" panose="02020603050405020304" pitchFamily="18" charset="0"/>
                <a:ea typeface="+mn-lt"/>
                <a:cs typeface="Times New Roman" panose="02020603050405020304" pitchFamily="18" charset="0"/>
              </a:rPr>
              <a:t> </a:t>
            </a:r>
            <a:r>
              <a:rPr lang="tr-TR" sz="1600" b="1" dirty="0" err="1">
                <a:latin typeface="Times New Roman" panose="02020603050405020304" pitchFamily="18" charset="0"/>
                <a:ea typeface="+mn-lt"/>
                <a:cs typeface="Times New Roman" panose="02020603050405020304" pitchFamily="18" charset="0"/>
              </a:rPr>
              <a:t>to</a:t>
            </a:r>
            <a:r>
              <a:rPr lang="tr-TR" sz="1600" b="1" dirty="0">
                <a:latin typeface="Times New Roman" panose="02020603050405020304" pitchFamily="18" charset="0"/>
                <a:ea typeface="+mn-lt"/>
                <a:cs typeface="Times New Roman" panose="02020603050405020304" pitchFamily="18" charset="0"/>
              </a:rPr>
              <a:t> </a:t>
            </a:r>
            <a:r>
              <a:rPr lang="tr-TR" sz="1600" b="1" dirty="0" err="1">
                <a:latin typeface="Times New Roman" panose="02020603050405020304" pitchFamily="18" charset="0"/>
                <a:ea typeface="+mn-lt"/>
                <a:cs typeface="Times New Roman" panose="02020603050405020304" pitchFamily="18" charset="0"/>
              </a:rPr>
              <a:t>reveal</a:t>
            </a:r>
            <a:r>
              <a:rPr lang="tr-TR" sz="1600" b="1" dirty="0">
                <a:latin typeface="Times New Roman" panose="02020603050405020304" pitchFamily="18" charset="0"/>
                <a:ea typeface="+mn-lt"/>
                <a:cs typeface="Times New Roman" panose="02020603050405020304" pitchFamily="18" charset="0"/>
              </a:rPr>
              <a:t> </a:t>
            </a:r>
            <a:r>
              <a:rPr lang="tr-TR" sz="1600" b="1" dirty="0" err="1">
                <a:latin typeface="Times New Roman" panose="02020603050405020304" pitchFamily="18" charset="0"/>
                <a:ea typeface="+mn-lt"/>
                <a:cs typeface="Times New Roman" panose="02020603050405020304" pitchFamily="18" charset="0"/>
              </a:rPr>
              <a:t>weaker</a:t>
            </a:r>
            <a:r>
              <a:rPr lang="tr-TR" sz="1600" b="1" dirty="0">
                <a:latin typeface="Times New Roman" panose="02020603050405020304" pitchFamily="18" charset="0"/>
                <a:ea typeface="+mn-lt"/>
                <a:cs typeface="Times New Roman" panose="02020603050405020304" pitchFamily="18" charset="0"/>
              </a:rPr>
              <a:t> </a:t>
            </a:r>
            <a:r>
              <a:rPr lang="tr-TR" sz="1600" b="1" dirty="0" err="1">
                <a:latin typeface="Times New Roman" panose="02020603050405020304" pitchFamily="18" charset="0"/>
                <a:ea typeface="+mn-lt"/>
                <a:cs typeface="Times New Roman" panose="02020603050405020304" pitchFamily="18" charset="0"/>
              </a:rPr>
              <a:t>aspects</a:t>
            </a:r>
            <a:r>
              <a:rPr lang="tr-TR" sz="1600" b="1" dirty="0">
                <a:latin typeface="Times New Roman" panose="02020603050405020304" pitchFamily="18" charset="0"/>
                <a:ea typeface="+mn-lt"/>
                <a:cs typeface="Times New Roman" panose="02020603050405020304" pitchFamily="18" charset="0"/>
              </a:rPr>
              <a:t> of </a:t>
            </a:r>
            <a:r>
              <a:rPr lang="tr-TR" sz="1600" b="1" dirty="0" err="1">
                <a:latin typeface="Times New Roman" panose="02020603050405020304" pitchFamily="18" charset="0"/>
                <a:ea typeface="+mn-lt"/>
                <a:cs typeface="Times New Roman" panose="02020603050405020304" pitchFamily="18" charset="0"/>
              </a:rPr>
              <a:t>performance</a:t>
            </a:r>
            <a:r>
              <a:rPr lang="tr-TR" sz="1600" b="1" dirty="0">
                <a:latin typeface="Times New Roman" panose="02020603050405020304" pitchFamily="18" charset="0"/>
                <a:ea typeface="+mn-lt"/>
                <a:cs typeface="Times New Roman" panose="02020603050405020304" pitchFamily="18" charset="0"/>
              </a:rPr>
              <a:t> is </a:t>
            </a:r>
            <a:r>
              <a:rPr lang="tr-TR" sz="1600" b="1" dirty="0" err="1">
                <a:latin typeface="Times New Roman" panose="02020603050405020304" pitchFamily="18" charset="0"/>
                <a:ea typeface="+mn-lt"/>
                <a:cs typeface="Times New Roman" panose="02020603050405020304" pitchFamily="18" charset="0"/>
              </a:rPr>
              <a:t>reduced</a:t>
            </a:r>
            <a:r>
              <a:rPr lang="tr-TR" sz="1600" b="1" dirty="0">
                <a:latin typeface="Times New Roman" panose="02020603050405020304" pitchFamily="18" charset="0"/>
                <a:ea typeface="+mn-lt"/>
                <a:cs typeface="Times New Roman" panose="02020603050405020304" pitchFamily="18" charset="0"/>
              </a:rPr>
              <a:t>, </a:t>
            </a:r>
            <a:r>
              <a:rPr lang="tr-TR" sz="1600" b="1" dirty="0" err="1">
                <a:latin typeface="Times New Roman" panose="02020603050405020304" pitchFamily="18" charset="0"/>
                <a:ea typeface="+mn-lt"/>
                <a:cs typeface="Times New Roman" panose="02020603050405020304" pitchFamily="18" charset="0"/>
              </a:rPr>
              <a:t>ie</a:t>
            </a:r>
            <a:r>
              <a:rPr lang="tr-TR" sz="1600" b="1" dirty="0">
                <a:latin typeface="Times New Roman" panose="02020603050405020304" pitchFamily="18" charset="0"/>
                <a:ea typeface="+mn-lt"/>
                <a:cs typeface="Times New Roman" panose="02020603050405020304" pitchFamily="18" charset="0"/>
              </a:rPr>
              <a:t> </a:t>
            </a:r>
            <a:r>
              <a:rPr lang="tr-TR" sz="1600" b="1" dirty="0" err="1">
                <a:latin typeface="Times New Roman" panose="02020603050405020304" pitchFamily="18" charset="0"/>
                <a:ea typeface="+mn-lt"/>
                <a:cs typeface="Times New Roman" panose="02020603050405020304" pitchFamily="18" charset="0"/>
              </a:rPr>
              <a:t>the</a:t>
            </a:r>
            <a:r>
              <a:rPr lang="tr-TR" sz="1600" b="1" dirty="0">
                <a:latin typeface="Times New Roman" panose="02020603050405020304" pitchFamily="18" charset="0"/>
                <a:ea typeface="+mn-lt"/>
                <a:cs typeface="Times New Roman" panose="02020603050405020304" pitchFamily="18" charset="0"/>
              </a:rPr>
              <a:t> </a:t>
            </a:r>
            <a:r>
              <a:rPr lang="tr-TR" sz="1600" b="1" dirty="0" err="1">
                <a:latin typeface="Times New Roman" panose="02020603050405020304" pitchFamily="18" charset="0"/>
                <a:ea typeface="+mn-lt"/>
                <a:cs typeface="Times New Roman" panose="02020603050405020304" pitchFamily="18" charset="0"/>
              </a:rPr>
              <a:t>improvement</a:t>
            </a:r>
            <a:r>
              <a:rPr lang="tr-TR" sz="1600" b="1" dirty="0">
                <a:latin typeface="Times New Roman" panose="02020603050405020304" pitchFamily="18" charset="0"/>
                <a:ea typeface="+mn-lt"/>
                <a:cs typeface="Times New Roman" panose="02020603050405020304" pitchFamily="18" charset="0"/>
              </a:rPr>
              <a:t> </a:t>
            </a:r>
            <a:r>
              <a:rPr lang="tr-TR" sz="1600" b="1" dirty="0" err="1">
                <a:latin typeface="Times New Roman" panose="02020603050405020304" pitchFamily="18" charset="0"/>
                <a:ea typeface="+mn-lt"/>
                <a:cs typeface="Times New Roman" panose="02020603050405020304" pitchFamily="18" charset="0"/>
              </a:rPr>
              <a:t>function</a:t>
            </a:r>
            <a:r>
              <a:rPr lang="tr-TR" sz="1600" b="1" dirty="0">
                <a:latin typeface="Times New Roman" panose="02020603050405020304" pitchFamily="18" charset="0"/>
                <a:ea typeface="+mn-lt"/>
                <a:cs typeface="Times New Roman" panose="02020603050405020304" pitchFamily="18" charset="0"/>
              </a:rPr>
              <a:t> </a:t>
            </a:r>
            <a:r>
              <a:rPr lang="tr-TR" sz="1600" b="1" dirty="0" err="1">
                <a:latin typeface="Times New Roman" panose="02020603050405020304" pitchFamily="18" charset="0"/>
                <a:ea typeface="+mn-lt"/>
                <a:cs typeface="Times New Roman" panose="02020603050405020304" pitchFamily="18" charset="0"/>
              </a:rPr>
              <a:t>may</a:t>
            </a:r>
            <a:r>
              <a:rPr lang="tr-TR" sz="1600" b="1" dirty="0">
                <a:latin typeface="Times New Roman" panose="02020603050405020304" pitchFamily="18" charset="0"/>
                <a:ea typeface="+mn-lt"/>
                <a:cs typeface="Times New Roman" panose="02020603050405020304" pitchFamily="18" charset="0"/>
              </a:rPr>
              <a:t> be </a:t>
            </a:r>
            <a:r>
              <a:rPr lang="tr-TR" sz="1600" b="1" dirty="0" err="1">
                <a:latin typeface="Times New Roman" panose="02020603050405020304" pitchFamily="18" charset="0"/>
                <a:ea typeface="+mn-lt"/>
                <a:cs typeface="Times New Roman" panose="02020603050405020304" pitchFamily="18" charset="0"/>
              </a:rPr>
              <a:t>compromised</a:t>
            </a:r>
            <a:r>
              <a:rPr lang="tr-TR" sz="1600" b="1" dirty="0">
                <a:latin typeface="Times New Roman" panose="02020603050405020304" pitchFamily="18" charset="0"/>
                <a:ea typeface="+mn-lt"/>
                <a:cs typeface="Times New Roman" panose="02020603050405020304" pitchFamily="18" charset="0"/>
              </a:rPr>
              <a:t>. </a:t>
            </a:r>
            <a:endParaRPr lang="tr-TR" sz="1600" b="1" dirty="0">
              <a:latin typeface="Times New Roman" panose="02020603050405020304" pitchFamily="18"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0D5417C0-88E1-4BC1-9A3A-017DBDCC1AB2}"/>
              </a:ext>
            </a:extLst>
          </p:cNvPr>
          <p:cNvPicPr>
            <a:picLocks noChangeAspect="1"/>
          </p:cNvPicPr>
          <p:nvPr/>
        </p:nvPicPr>
        <p:blipFill rotWithShape="1">
          <a:blip r:embed="rId3"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spTree>
    <p:extLst>
      <p:ext uri="{BB962C8B-B14F-4D97-AF65-F5344CB8AC3E}">
        <p14:creationId xmlns:p14="http://schemas.microsoft.com/office/powerpoint/2010/main" val="271426481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3" name="Group 12">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4" name="Rectangle 13">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Başlık 1">
            <a:extLst>
              <a:ext uri="{FF2B5EF4-FFF2-40B4-BE49-F238E27FC236}">
                <a16:creationId xmlns:a16="http://schemas.microsoft.com/office/drawing/2014/main" id="{35BF1E27-990B-4281-B9F9-1A4A794E7AEF}"/>
              </a:ext>
            </a:extLst>
          </p:cNvPr>
          <p:cNvSpPr>
            <a:spLocks noGrp="1"/>
          </p:cNvSpPr>
          <p:nvPr>
            <p:ph type="title"/>
          </p:nvPr>
        </p:nvSpPr>
        <p:spPr>
          <a:xfrm>
            <a:off x="1000372" y="1209957"/>
            <a:ext cx="3034580" cy="4438087"/>
          </a:xfrm>
        </p:spPr>
        <p:txBody>
          <a:bodyPr anchor="ctr">
            <a:normAutofit/>
          </a:bodyPr>
          <a:lstStyle/>
          <a:p>
            <a:pPr marL="0" indent="0" algn="r"/>
            <a:r>
              <a:rPr lang="tr-TR" dirty="0" err="1">
                <a:solidFill>
                  <a:schemeClr val="tx1"/>
                </a:solidFill>
                <a:latin typeface="Times New Roman" panose="02020603050405020304" pitchFamily="18" charset="0"/>
                <a:ea typeface="+mn-lt"/>
                <a:cs typeface="Times New Roman" panose="02020603050405020304" pitchFamily="18" charset="0"/>
              </a:rPr>
              <a:t>Integrating</a:t>
            </a:r>
            <a:r>
              <a:rPr lang="tr-TR" dirty="0">
                <a:solidFill>
                  <a:schemeClr val="tx1"/>
                </a:solidFill>
                <a:latin typeface="Times New Roman" panose="02020603050405020304" pitchFamily="18" charset="0"/>
                <a:ea typeface="+mn-lt"/>
                <a:cs typeface="Times New Roman" panose="02020603050405020304" pitchFamily="18" charset="0"/>
              </a:rPr>
              <a:t> </a:t>
            </a:r>
            <a:r>
              <a:rPr lang="tr-TR" dirty="0" err="1">
                <a:solidFill>
                  <a:schemeClr val="tx1"/>
                </a:solidFill>
                <a:latin typeface="Times New Roman" panose="02020603050405020304" pitchFamily="18" charset="0"/>
                <a:ea typeface="+mn-lt"/>
                <a:cs typeface="Times New Roman" panose="02020603050405020304" pitchFamily="18" charset="0"/>
              </a:rPr>
              <a:t>Student</a:t>
            </a:r>
            <a:r>
              <a:rPr lang="tr-TR" dirty="0">
                <a:solidFill>
                  <a:schemeClr val="tx1"/>
                </a:solidFill>
                <a:latin typeface="Times New Roman" panose="02020603050405020304" pitchFamily="18" charset="0"/>
                <a:ea typeface="+mn-lt"/>
                <a:cs typeface="Times New Roman" panose="02020603050405020304" pitchFamily="18" charset="0"/>
              </a:rPr>
              <a:t> </a:t>
            </a:r>
            <a:r>
              <a:rPr lang="tr-TR" dirty="0" err="1">
                <a:solidFill>
                  <a:schemeClr val="tx1"/>
                </a:solidFill>
                <a:latin typeface="Times New Roman" panose="02020603050405020304" pitchFamily="18" charset="0"/>
                <a:ea typeface="+mn-lt"/>
                <a:cs typeface="Times New Roman" panose="02020603050405020304" pitchFamily="18" charset="0"/>
              </a:rPr>
              <a:t>Formative</a:t>
            </a:r>
            <a:r>
              <a:rPr lang="tr-TR" dirty="0">
                <a:solidFill>
                  <a:schemeClr val="tx1"/>
                </a:solidFill>
                <a:latin typeface="Times New Roman" panose="02020603050405020304" pitchFamily="18" charset="0"/>
                <a:ea typeface="+mn-lt"/>
                <a:cs typeface="Times New Roman" panose="02020603050405020304" pitchFamily="18" charset="0"/>
              </a:rPr>
              <a:t> </a:t>
            </a:r>
            <a:r>
              <a:rPr lang="tr-TR" dirty="0" err="1">
                <a:solidFill>
                  <a:schemeClr val="tx1"/>
                </a:solidFill>
                <a:latin typeface="Times New Roman" panose="02020603050405020304" pitchFamily="18" charset="0"/>
                <a:ea typeface="+mn-lt"/>
                <a:cs typeface="Times New Roman" panose="02020603050405020304" pitchFamily="18" charset="0"/>
              </a:rPr>
              <a:t>Assessment</a:t>
            </a:r>
            <a:endParaRPr lang="tr-TR" sz="3200" dirty="0">
              <a:solidFill>
                <a:schemeClr val="tx1"/>
              </a:solidFill>
              <a:cs typeface="Calibri Light"/>
            </a:endParaRPr>
          </a:p>
        </p:txBody>
      </p:sp>
      <p:cxnSp>
        <p:nvCxnSpPr>
          <p:cNvPr id="17" name="Straight Connector 16">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9C82AA63-FB44-4FC0-AA39-194EF3FCF155}"/>
              </a:ext>
            </a:extLst>
          </p:cNvPr>
          <p:cNvSpPr>
            <a:spLocks noGrp="1"/>
          </p:cNvSpPr>
          <p:nvPr>
            <p:ph idx="1"/>
          </p:nvPr>
        </p:nvSpPr>
        <p:spPr>
          <a:xfrm>
            <a:off x="4678424" y="1059025"/>
            <a:ext cx="5302189" cy="4739950"/>
          </a:xfrm>
        </p:spPr>
        <p:txBody>
          <a:bodyPr vert="horz" lIns="91440" tIns="45720" rIns="91440" bIns="45720" rtlCol="0" anchor="ctr">
            <a:normAutofit fontScale="92500" lnSpcReduction="20000"/>
          </a:bodyPr>
          <a:lstStyle/>
          <a:p>
            <a:r>
              <a:rPr lang="tr-TR" sz="2400" b="1" dirty="0" err="1">
                <a:solidFill>
                  <a:schemeClr val="tx1"/>
                </a:solidFill>
                <a:latin typeface="Times New Roman" panose="02020603050405020304" pitchFamily="18" charset="0"/>
                <a:ea typeface="+mn-lt"/>
                <a:cs typeface="Times New Roman" panose="02020603050405020304" pitchFamily="18" charset="0"/>
              </a:rPr>
              <a:t>Strategies</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to</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achieve</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such</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integration</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include</a:t>
            </a:r>
            <a:r>
              <a:rPr lang="tr-TR" sz="2400" b="1" dirty="0">
                <a:solidFill>
                  <a:schemeClr val="tx1"/>
                </a:solidFill>
                <a:latin typeface="Times New Roman" panose="02020603050405020304" pitchFamily="18" charset="0"/>
                <a:ea typeface="+mn-lt"/>
                <a:cs typeface="Times New Roman" panose="02020603050405020304" pitchFamily="18" charset="0"/>
              </a:rPr>
              <a:t> a </a:t>
            </a:r>
            <a:r>
              <a:rPr lang="tr-TR" sz="2400" b="1" dirty="0" err="1">
                <a:solidFill>
                  <a:schemeClr val="tx1"/>
                </a:solidFill>
                <a:latin typeface="Times New Roman" panose="02020603050405020304" pitchFamily="18" charset="0"/>
                <a:ea typeface="+mn-lt"/>
                <a:cs typeface="Times New Roman" panose="02020603050405020304" pitchFamily="18" charset="0"/>
              </a:rPr>
              <a:t>closer</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interface</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between</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formative</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evaluation</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and</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summary</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evaluation</a:t>
            </a:r>
            <a:r>
              <a:rPr lang="tr-TR" sz="2400" b="1" dirty="0">
                <a:solidFill>
                  <a:schemeClr val="tx1"/>
                </a:solidFill>
                <a:latin typeface="Times New Roman" panose="02020603050405020304" pitchFamily="18" charset="0"/>
                <a:ea typeface="+mn-lt"/>
                <a:cs typeface="Times New Roman" panose="02020603050405020304" pitchFamily="18" charset="0"/>
              </a:rPr>
              <a:t>.</a:t>
            </a:r>
          </a:p>
          <a:p>
            <a:pPr marL="0" indent="0">
              <a:buNone/>
            </a:pPr>
            <a:endParaRPr lang="tr-TR" sz="2400" b="1" dirty="0">
              <a:solidFill>
                <a:schemeClr val="tx1"/>
              </a:solidFill>
              <a:latin typeface="Times New Roman" panose="02020603050405020304" pitchFamily="18" charset="0"/>
              <a:ea typeface="+mn-lt"/>
              <a:cs typeface="Times New Roman" panose="02020603050405020304" pitchFamily="18" charset="0"/>
            </a:endParaRPr>
          </a:p>
          <a:p>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Another</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priority</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may</a:t>
            </a:r>
            <a:r>
              <a:rPr lang="tr-TR" sz="2400" b="1" dirty="0">
                <a:solidFill>
                  <a:schemeClr val="tx1"/>
                </a:solidFill>
                <a:latin typeface="Times New Roman" panose="02020603050405020304" pitchFamily="18" charset="0"/>
                <a:ea typeface="+mn-lt"/>
                <a:cs typeface="Times New Roman" panose="02020603050405020304" pitchFamily="18" charset="0"/>
              </a:rPr>
              <a:t> be </a:t>
            </a:r>
            <a:r>
              <a:rPr lang="tr-TR" sz="2400" b="1" dirty="0" err="1">
                <a:solidFill>
                  <a:schemeClr val="tx1"/>
                </a:solidFill>
                <a:latin typeface="Times New Roman" panose="02020603050405020304" pitchFamily="18" charset="0"/>
                <a:ea typeface="+mn-lt"/>
                <a:cs typeface="Times New Roman" panose="02020603050405020304" pitchFamily="18" charset="0"/>
              </a:rPr>
              <a:t>to</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strengthen</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potential</a:t>
            </a:r>
            <a:r>
              <a:rPr lang="tr-TR" sz="2400" b="1" dirty="0">
                <a:solidFill>
                  <a:schemeClr val="tx1"/>
                </a:solidFill>
                <a:latin typeface="Times New Roman" panose="02020603050405020304" pitchFamily="18" charset="0"/>
                <a:ea typeface="+mn-lt"/>
                <a:cs typeface="Times New Roman" panose="02020603050405020304" pitchFamily="18" charset="0"/>
              </a:rPr>
              <a:t> of </a:t>
            </a:r>
            <a:r>
              <a:rPr lang="tr-TR" sz="2400" b="1" dirty="0" err="1">
                <a:solidFill>
                  <a:schemeClr val="tx1"/>
                </a:solidFill>
                <a:latin typeface="Times New Roman" panose="02020603050405020304" pitchFamily="18" charset="0"/>
                <a:ea typeface="+mn-lt"/>
                <a:cs typeface="Times New Roman" panose="02020603050405020304" pitchFamily="18" charset="0"/>
              </a:rPr>
              <a:t>standardized</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assessments</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we</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officially</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used</a:t>
            </a:r>
            <a:r>
              <a:rPr lang="tr-TR" sz="2400" b="1" dirty="0">
                <a:solidFill>
                  <a:schemeClr val="tx1"/>
                </a:solidFill>
                <a:latin typeface="Times New Roman" panose="02020603050405020304" pitchFamily="18" charset="0"/>
                <a:ea typeface="+mn-lt"/>
                <a:cs typeface="Times New Roman" panose="02020603050405020304" pitchFamily="18" charset="0"/>
              </a:rPr>
              <a:t> in </a:t>
            </a:r>
            <a:r>
              <a:rPr lang="tr-TR" sz="2400" b="1" dirty="0" err="1">
                <a:solidFill>
                  <a:schemeClr val="tx1"/>
                </a:solidFill>
                <a:latin typeface="Times New Roman" panose="02020603050405020304" pitchFamily="18" charset="0"/>
                <a:ea typeface="+mn-lt"/>
                <a:cs typeface="Times New Roman" panose="02020603050405020304" pitchFamily="18" charset="0"/>
              </a:rPr>
              <a:t>the</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classroom</a:t>
            </a:r>
            <a:r>
              <a:rPr lang="tr-TR" sz="2400" b="1" dirty="0">
                <a:solidFill>
                  <a:schemeClr val="tx1"/>
                </a:solidFill>
                <a:latin typeface="Times New Roman" panose="02020603050405020304" pitchFamily="18" charset="0"/>
                <a:ea typeface="+mn-lt"/>
                <a:cs typeface="Times New Roman" panose="02020603050405020304" pitchFamily="18" charset="0"/>
              </a:rPr>
              <a:t>.</a:t>
            </a:r>
          </a:p>
          <a:p>
            <a:endParaRPr lang="tr-TR" sz="2400" b="1" dirty="0">
              <a:solidFill>
                <a:schemeClr val="tx1"/>
              </a:solidFill>
              <a:latin typeface="Times New Roman" panose="02020603050405020304" pitchFamily="18" charset="0"/>
              <a:ea typeface="+mn-lt"/>
              <a:cs typeface="Times New Roman" panose="02020603050405020304" pitchFamily="18" charset="0"/>
            </a:endParaRPr>
          </a:p>
          <a:p>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More</a:t>
            </a:r>
            <a:r>
              <a:rPr lang="tr-TR" sz="2400" b="1" dirty="0">
                <a:solidFill>
                  <a:schemeClr val="tx1"/>
                </a:solidFill>
                <a:latin typeface="Times New Roman" panose="02020603050405020304" pitchFamily="18" charset="0"/>
                <a:ea typeface="+mn-lt"/>
                <a:cs typeface="Times New Roman" panose="02020603050405020304" pitchFamily="18" charset="0"/>
              </a:rPr>
              <a:t> in general, it </a:t>
            </a:r>
            <a:r>
              <a:rPr lang="tr-TR" sz="2400" b="1" dirty="0" err="1">
                <a:solidFill>
                  <a:schemeClr val="tx1"/>
                </a:solidFill>
                <a:latin typeface="Times New Roman" panose="02020603050405020304" pitchFamily="18" charset="0"/>
                <a:ea typeface="+mn-lt"/>
                <a:cs typeface="Times New Roman" panose="02020603050405020304" pitchFamily="18" charset="0"/>
              </a:rPr>
              <a:t>should</a:t>
            </a:r>
            <a:r>
              <a:rPr lang="tr-TR" sz="2400" b="1" dirty="0">
                <a:solidFill>
                  <a:schemeClr val="tx1"/>
                </a:solidFill>
                <a:latin typeface="Times New Roman" panose="02020603050405020304" pitchFamily="18" charset="0"/>
                <a:ea typeface="+mn-lt"/>
                <a:cs typeface="Times New Roman" panose="02020603050405020304" pitchFamily="18" charset="0"/>
              </a:rPr>
              <a:t> be </a:t>
            </a:r>
            <a:r>
              <a:rPr lang="tr-TR" sz="2400" b="1" dirty="0" err="1">
                <a:solidFill>
                  <a:schemeClr val="tx1"/>
                </a:solidFill>
                <a:latin typeface="Times New Roman" panose="02020603050405020304" pitchFamily="18" charset="0"/>
                <a:ea typeface="+mn-lt"/>
                <a:cs typeface="Times New Roman" panose="02020603050405020304" pitchFamily="18" charset="0"/>
              </a:rPr>
              <a:t>assumed</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that</a:t>
            </a:r>
            <a:r>
              <a:rPr lang="tr-TR" sz="2400" b="1" dirty="0">
                <a:solidFill>
                  <a:schemeClr val="tx1"/>
                </a:solidFill>
                <a:latin typeface="Times New Roman" panose="02020603050405020304" pitchFamily="18" charset="0"/>
                <a:ea typeface="+mn-lt"/>
                <a:cs typeface="Times New Roman" panose="02020603050405020304" pitchFamily="18" charset="0"/>
              </a:rPr>
              <a:t> it is in </a:t>
            </a:r>
            <a:r>
              <a:rPr lang="tr-TR" sz="2400" b="1" dirty="0" err="1">
                <a:solidFill>
                  <a:schemeClr val="tx1"/>
                </a:solidFill>
                <a:latin typeface="Times New Roman" panose="02020603050405020304" pitchFamily="18" charset="0"/>
                <a:ea typeface="+mn-lt"/>
                <a:cs typeface="Times New Roman" panose="02020603050405020304" pitchFamily="18" charset="0"/>
              </a:rPr>
              <a:t>distinction</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between</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two</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classes</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forms</a:t>
            </a:r>
            <a:r>
              <a:rPr lang="tr-TR" sz="2400" b="1" dirty="0">
                <a:solidFill>
                  <a:schemeClr val="tx1"/>
                </a:solidFill>
                <a:latin typeface="Times New Roman" panose="02020603050405020304" pitchFamily="18" charset="0"/>
                <a:ea typeface="+mn-lt"/>
                <a:cs typeface="Times New Roman" panose="02020603050405020304" pitchFamily="18" charset="0"/>
              </a:rPr>
              <a:t> of </a:t>
            </a:r>
            <a:r>
              <a:rPr lang="tr-TR" sz="2400" b="1" dirty="0" err="1">
                <a:solidFill>
                  <a:schemeClr val="tx1"/>
                </a:solidFill>
                <a:latin typeface="Times New Roman" panose="02020603050405020304" pitchFamily="18" charset="0"/>
                <a:ea typeface="+mn-lt"/>
                <a:cs typeface="Times New Roman" panose="02020603050405020304" pitchFamily="18" charset="0"/>
              </a:rPr>
              <a:t>evaluation</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are</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often</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blurry</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and</a:t>
            </a:r>
            <a:r>
              <a:rPr lang="tr-TR" sz="2400" b="1" dirty="0">
                <a:solidFill>
                  <a:schemeClr val="tx1"/>
                </a:solidFill>
                <a:latin typeface="Times New Roman" panose="02020603050405020304" pitchFamily="18" charset="0"/>
                <a:ea typeface="+mn-lt"/>
                <a:cs typeface="Times New Roman" panose="02020603050405020304" pitchFamily="18" charset="0"/>
              </a:rPr>
              <a:t> it </a:t>
            </a:r>
            <a:r>
              <a:rPr lang="tr-TR" sz="2400" b="1" dirty="0" err="1">
                <a:solidFill>
                  <a:schemeClr val="tx1"/>
                </a:solidFill>
                <a:latin typeface="Times New Roman" panose="02020603050405020304" pitchFamily="18" charset="0"/>
                <a:ea typeface="+mn-lt"/>
                <a:cs typeface="Times New Roman" panose="02020603050405020304" pitchFamily="18" charset="0"/>
              </a:rPr>
              <a:t>depends</a:t>
            </a:r>
            <a:r>
              <a:rPr lang="tr-TR" sz="2400" b="1" dirty="0">
                <a:solidFill>
                  <a:schemeClr val="tx1"/>
                </a:solidFill>
                <a:latin typeface="Times New Roman" panose="02020603050405020304" pitchFamily="18" charset="0"/>
                <a:ea typeface="+mn-lt"/>
                <a:cs typeface="Times New Roman" panose="02020603050405020304" pitchFamily="18" charset="0"/>
              </a:rPr>
              <a:t> on </a:t>
            </a:r>
            <a:r>
              <a:rPr lang="tr-TR" sz="2400" b="1" dirty="0" err="1">
                <a:solidFill>
                  <a:schemeClr val="tx1"/>
                </a:solidFill>
                <a:latin typeface="Times New Roman" panose="02020603050405020304" pitchFamily="18" charset="0"/>
                <a:ea typeface="+mn-lt"/>
                <a:cs typeface="Times New Roman" panose="02020603050405020304" pitchFamily="18" charset="0"/>
              </a:rPr>
              <a:t>each</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teacher's</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classroom</a:t>
            </a:r>
            <a:r>
              <a:rPr lang="tr-TR" sz="2400" b="1" dirty="0">
                <a:solidFill>
                  <a:schemeClr val="tx1"/>
                </a:solidFill>
                <a:latin typeface="Times New Roman" panose="02020603050405020304" pitchFamily="18" charset="0"/>
                <a:ea typeface="+mn-lt"/>
                <a:cs typeface="Times New Roman" panose="02020603050405020304" pitchFamily="18" charset="0"/>
              </a:rPr>
              <a:t> </a:t>
            </a:r>
            <a:r>
              <a:rPr lang="tr-TR" sz="2400" b="1" dirty="0" err="1">
                <a:solidFill>
                  <a:schemeClr val="tx1"/>
                </a:solidFill>
                <a:latin typeface="Times New Roman" panose="02020603050405020304" pitchFamily="18" charset="0"/>
                <a:ea typeface="+mn-lt"/>
                <a:cs typeface="Times New Roman" panose="02020603050405020304" pitchFamily="18" charset="0"/>
              </a:rPr>
              <a:t>practice</a:t>
            </a:r>
            <a:r>
              <a:rPr lang="tr-TR" sz="2400" b="1" dirty="0">
                <a:solidFill>
                  <a:schemeClr val="tx1"/>
                </a:solidFill>
                <a:latin typeface="Times New Roman" panose="02020603050405020304" pitchFamily="18" charset="0"/>
                <a:ea typeface="+mn-lt"/>
                <a:cs typeface="Times New Roman" panose="02020603050405020304" pitchFamily="18" charset="0"/>
              </a:rPr>
              <a:t>. </a:t>
            </a:r>
            <a:endParaRPr lang="tr-TR" sz="2400" b="1" dirty="0">
              <a:solidFill>
                <a:schemeClr val="tx1"/>
              </a:solidFill>
              <a:latin typeface="Times New Roman" panose="02020603050405020304" pitchFamily="18"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1EA32144-2E4E-453C-860E-A6759020BFD7}"/>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spTree>
    <p:extLst>
      <p:ext uri="{BB962C8B-B14F-4D97-AF65-F5344CB8AC3E}">
        <p14:creationId xmlns:p14="http://schemas.microsoft.com/office/powerpoint/2010/main" val="2657540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235ADE-6533-403E-9AE0-2DFD6FFD53FE}"/>
              </a:ext>
            </a:extLst>
          </p:cNvPr>
          <p:cNvSpPr>
            <a:spLocks noGrp="1"/>
          </p:cNvSpPr>
          <p:nvPr>
            <p:ph type="title"/>
          </p:nvPr>
        </p:nvSpPr>
        <p:spPr>
          <a:xfrm>
            <a:off x="485192" y="246185"/>
            <a:ext cx="11243388" cy="2004645"/>
          </a:xfrm>
        </p:spPr>
        <p:txBody>
          <a:bodyPr/>
          <a:lstStyle/>
          <a:p>
            <a:r>
              <a:rPr lang="en-US" i="0" dirty="0">
                <a:solidFill>
                  <a:schemeClr val="bg1"/>
                </a:solidFill>
                <a:effectLst/>
                <a:latin typeface="Times New Roman" panose="02020603050405020304" pitchFamily="18" charset="0"/>
                <a:cs typeface="Times New Roman" panose="02020603050405020304" pitchFamily="18" charset="0"/>
              </a:rPr>
              <a:t>Relating </a:t>
            </a:r>
            <a:r>
              <a:rPr lang="tr-TR" i="0" dirty="0">
                <a:solidFill>
                  <a:schemeClr val="bg1"/>
                </a:solidFill>
                <a:effectLst/>
                <a:latin typeface="Times New Roman" panose="02020603050405020304" pitchFamily="18" charset="0"/>
                <a:cs typeface="Times New Roman" panose="02020603050405020304" pitchFamily="18" charset="0"/>
              </a:rPr>
              <a:t>C</a:t>
            </a:r>
            <a:r>
              <a:rPr lang="en-US" i="0" dirty="0" err="1">
                <a:solidFill>
                  <a:schemeClr val="bg1"/>
                </a:solidFill>
                <a:effectLst/>
                <a:latin typeface="Times New Roman" panose="02020603050405020304" pitchFamily="18" charset="0"/>
                <a:cs typeface="Times New Roman" panose="02020603050405020304" pitchFamily="18" charset="0"/>
              </a:rPr>
              <a:t>auses</a:t>
            </a:r>
            <a:r>
              <a:rPr lang="en-US" i="0" dirty="0">
                <a:solidFill>
                  <a:schemeClr val="bg1"/>
                </a:solidFill>
                <a:effectLst/>
                <a:latin typeface="Times New Roman" panose="02020603050405020304" pitchFamily="18" charset="0"/>
                <a:cs typeface="Times New Roman" panose="02020603050405020304" pitchFamily="18" charset="0"/>
              </a:rPr>
              <a:t> of </a:t>
            </a:r>
            <a:r>
              <a:rPr lang="tr-TR" i="0" dirty="0">
                <a:solidFill>
                  <a:schemeClr val="bg1"/>
                </a:solidFill>
                <a:effectLst/>
                <a:latin typeface="Times New Roman" panose="02020603050405020304" pitchFamily="18" charset="0"/>
                <a:cs typeface="Times New Roman" panose="02020603050405020304" pitchFamily="18" charset="0"/>
              </a:rPr>
              <a:t>P</a:t>
            </a:r>
            <a:r>
              <a:rPr lang="en-US" i="0" dirty="0" err="1">
                <a:solidFill>
                  <a:schemeClr val="bg1"/>
                </a:solidFill>
                <a:effectLst/>
                <a:latin typeface="Times New Roman" panose="02020603050405020304" pitchFamily="18" charset="0"/>
                <a:cs typeface="Times New Roman" panose="02020603050405020304" pitchFamily="18" charset="0"/>
              </a:rPr>
              <a:t>roject</a:t>
            </a:r>
            <a:r>
              <a:rPr lang="en-US" i="0" dirty="0">
                <a:solidFill>
                  <a:schemeClr val="bg1"/>
                </a:solidFill>
                <a:effectLst/>
                <a:latin typeface="Times New Roman" panose="02020603050405020304" pitchFamily="18" charset="0"/>
                <a:cs typeface="Times New Roman" panose="02020603050405020304" pitchFamily="18" charset="0"/>
              </a:rPr>
              <a:t> </a:t>
            </a:r>
            <a:r>
              <a:rPr lang="tr-TR" i="0" dirty="0">
                <a:solidFill>
                  <a:schemeClr val="bg1"/>
                </a:solidFill>
                <a:effectLst/>
                <a:latin typeface="Times New Roman" panose="02020603050405020304" pitchFamily="18" charset="0"/>
                <a:cs typeface="Times New Roman" panose="02020603050405020304" pitchFamily="18" charset="0"/>
              </a:rPr>
              <a:t>F</a:t>
            </a:r>
            <a:r>
              <a:rPr lang="en-US" i="0" dirty="0" err="1">
                <a:solidFill>
                  <a:schemeClr val="bg1"/>
                </a:solidFill>
                <a:effectLst/>
                <a:latin typeface="Times New Roman" panose="02020603050405020304" pitchFamily="18" charset="0"/>
                <a:cs typeface="Times New Roman" panose="02020603050405020304" pitchFamily="18" charset="0"/>
              </a:rPr>
              <a:t>ailure</a:t>
            </a:r>
            <a:r>
              <a:rPr lang="en-US" i="0" dirty="0">
                <a:solidFill>
                  <a:schemeClr val="bg1"/>
                </a:solidFill>
                <a:effectLst/>
                <a:latin typeface="Times New Roman" panose="02020603050405020304" pitchFamily="18" charset="0"/>
                <a:cs typeface="Times New Roman" panose="02020603050405020304" pitchFamily="18" charset="0"/>
              </a:rPr>
              <a:t> to an </a:t>
            </a:r>
            <a:r>
              <a:rPr lang="tr-TR" i="0" dirty="0">
                <a:solidFill>
                  <a:schemeClr val="bg1"/>
                </a:solidFill>
                <a:effectLst/>
                <a:latin typeface="Times New Roman" panose="02020603050405020304" pitchFamily="18" charset="0"/>
                <a:cs typeface="Times New Roman" panose="02020603050405020304" pitchFamily="18" charset="0"/>
              </a:rPr>
              <a:t>O</a:t>
            </a:r>
            <a:r>
              <a:rPr lang="en-US" i="0" dirty="0" err="1">
                <a:solidFill>
                  <a:schemeClr val="bg1"/>
                </a:solidFill>
                <a:effectLst/>
                <a:latin typeface="Times New Roman" panose="02020603050405020304" pitchFamily="18" charset="0"/>
                <a:cs typeface="Times New Roman" panose="02020603050405020304" pitchFamily="18" charset="0"/>
              </a:rPr>
              <a:t>rganizational</a:t>
            </a:r>
            <a:r>
              <a:rPr lang="en-US" i="0" dirty="0">
                <a:solidFill>
                  <a:schemeClr val="bg1"/>
                </a:solidFill>
                <a:effectLst/>
                <a:latin typeface="Times New Roman" panose="02020603050405020304" pitchFamily="18" charset="0"/>
                <a:cs typeface="Times New Roman" panose="02020603050405020304" pitchFamily="18" charset="0"/>
              </a:rPr>
              <a:t> </a:t>
            </a:r>
            <a:r>
              <a:rPr lang="tr-TR" i="0" dirty="0">
                <a:solidFill>
                  <a:schemeClr val="bg1"/>
                </a:solidFill>
                <a:effectLst/>
                <a:latin typeface="Times New Roman" panose="02020603050405020304" pitchFamily="18" charset="0"/>
                <a:cs typeface="Times New Roman" panose="02020603050405020304" pitchFamily="18" charset="0"/>
              </a:rPr>
              <a:t>S</a:t>
            </a:r>
            <a:r>
              <a:rPr lang="en-US" i="0" dirty="0" err="1">
                <a:solidFill>
                  <a:schemeClr val="bg1"/>
                </a:solidFill>
                <a:effectLst/>
                <a:latin typeface="Times New Roman" panose="02020603050405020304" pitchFamily="18" charset="0"/>
                <a:cs typeface="Times New Roman" panose="02020603050405020304" pitchFamily="18" charset="0"/>
              </a:rPr>
              <a:t>trategic</a:t>
            </a:r>
            <a:r>
              <a:rPr lang="en-US" i="0" dirty="0">
                <a:solidFill>
                  <a:schemeClr val="bg1"/>
                </a:solidFill>
                <a:effectLst/>
                <a:latin typeface="Times New Roman" panose="02020603050405020304" pitchFamily="18" charset="0"/>
                <a:cs typeface="Times New Roman" panose="02020603050405020304" pitchFamily="18" charset="0"/>
              </a:rPr>
              <a:t> </a:t>
            </a:r>
            <a:r>
              <a:rPr lang="tr-TR" i="0" dirty="0">
                <a:solidFill>
                  <a:schemeClr val="bg1"/>
                </a:solidFill>
                <a:effectLst/>
                <a:latin typeface="Times New Roman" panose="02020603050405020304" pitchFamily="18" charset="0"/>
                <a:cs typeface="Times New Roman" panose="02020603050405020304" pitchFamily="18" charset="0"/>
              </a:rPr>
              <a:t>B</a:t>
            </a:r>
            <a:r>
              <a:rPr lang="en-US" i="0" dirty="0" err="1">
                <a:solidFill>
                  <a:schemeClr val="bg1"/>
                </a:solidFill>
                <a:effectLst/>
                <a:latin typeface="Times New Roman" panose="02020603050405020304" pitchFamily="18" charset="0"/>
                <a:cs typeface="Times New Roman" panose="02020603050405020304" pitchFamily="18" charset="0"/>
              </a:rPr>
              <a:t>usiness</a:t>
            </a:r>
            <a:r>
              <a:rPr lang="en-US" i="0" dirty="0">
                <a:solidFill>
                  <a:schemeClr val="bg1"/>
                </a:solidFill>
                <a:effectLst/>
                <a:latin typeface="Times New Roman" panose="02020603050405020304" pitchFamily="18" charset="0"/>
                <a:cs typeface="Times New Roman" panose="02020603050405020304" pitchFamily="18" charset="0"/>
              </a:rPr>
              <a:t> </a:t>
            </a:r>
            <a:r>
              <a:rPr lang="tr-TR" i="0" dirty="0">
                <a:solidFill>
                  <a:schemeClr val="bg1"/>
                </a:solidFill>
                <a:effectLst/>
                <a:latin typeface="Times New Roman" panose="02020603050405020304" pitchFamily="18" charset="0"/>
                <a:cs typeface="Times New Roman" panose="02020603050405020304" pitchFamily="18" charset="0"/>
              </a:rPr>
              <a:t>F</a:t>
            </a:r>
            <a:r>
              <a:rPr lang="en-US" i="0" dirty="0" err="1">
                <a:solidFill>
                  <a:schemeClr val="bg1"/>
                </a:solidFill>
                <a:effectLst/>
                <a:latin typeface="Times New Roman" panose="02020603050405020304" pitchFamily="18" charset="0"/>
                <a:cs typeface="Times New Roman" panose="02020603050405020304" pitchFamily="18" charset="0"/>
              </a:rPr>
              <a:t>ramework</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İçerik Yer Tutucusu 2">
            <a:extLst>
              <a:ext uri="{FF2B5EF4-FFF2-40B4-BE49-F238E27FC236}">
                <a16:creationId xmlns:a16="http://schemas.microsoft.com/office/drawing/2014/main" id="{D64324EF-95E9-452A-B74A-E7C991719477}"/>
              </a:ext>
            </a:extLst>
          </p:cNvPr>
          <p:cNvSpPr>
            <a:spLocks noGrp="1"/>
          </p:cNvSpPr>
          <p:nvPr>
            <p:ph idx="1"/>
          </p:nvPr>
        </p:nvSpPr>
        <p:spPr>
          <a:xfrm>
            <a:off x="702905" y="2620108"/>
            <a:ext cx="10786189" cy="4076529"/>
          </a:xfrm>
        </p:spPr>
        <p:txBody>
          <a:bodyPr/>
          <a:lstStyle/>
          <a:p>
            <a:pPr>
              <a:lnSpc>
                <a:spcPct val="115000"/>
              </a:lnSpc>
              <a:spcAft>
                <a:spcPts val="800"/>
              </a:spcAf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Project initiation-related causes of failure 40%</a:t>
            </a:r>
          </a:p>
          <a:p>
            <a:pPr>
              <a:lnSpc>
                <a:spcPct val="115000"/>
              </a:lnSpc>
              <a:spcAft>
                <a:spcPts val="800"/>
              </a:spcAf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Project mgt. operational-related causes of failure 30%</a:t>
            </a:r>
          </a:p>
          <a:p>
            <a:pPr>
              <a:lnSpc>
                <a:spcPct val="115000"/>
              </a:lnSpc>
              <a:spcAft>
                <a:spcPts val="800"/>
              </a:spcAf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Organizational leadership-related causes of failure 15%</a:t>
            </a:r>
          </a:p>
          <a:p>
            <a:pPr>
              <a:lnSpc>
                <a:spcPct val="115000"/>
              </a:lnSpc>
              <a:spcAft>
                <a:spcPts val="800"/>
              </a:spcAf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Project mgt. leadership-related causes of failure 9%</a:t>
            </a:r>
          </a:p>
          <a:p>
            <a:pPr>
              <a:lnSpc>
                <a:spcPct val="115000"/>
              </a:lnSpc>
              <a:spcAft>
                <a:spcPts val="800"/>
              </a:spcAf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Other (externally-related) causes of failure 6%</a:t>
            </a:r>
          </a:p>
          <a:p>
            <a:endParaRPr lang="en-US" dirty="0"/>
          </a:p>
        </p:txBody>
      </p:sp>
      <p:sp>
        <p:nvSpPr>
          <p:cNvPr id="4" name="Veri Yer Tutucusu 3">
            <a:extLst>
              <a:ext uri="{FF2B5EF4-FFF2-40B4-BE49-F238E27FC236}">
                <a16:creationId xmlns:a16="http://schemas.microsoft.com/office/drawing/2014/main" id="{ABD0E8BF-E2C8-4FA7-BA06-C8CEAA20B98E}"/>
              </a:ext>
            </a:extLst>
          </p:cNvPr>
          <p:cNvSpPr>
            <a:spLocks noGrp="1"/>
          </p:cNvSpPr>
          <p:nvPr>
            <p:ph type="dt" sz="half" idx="10"/>
          </p:nvPr>
        </p:nvSpPr>
        <p:spPr/>
        <p:txBody>
          <a:bodyPr/>
          <a:lstStyle/>
          <a:p>
            <a:pPr rtl="0"/>
            <a:fld id="{8BADAD13-D852-4815-AE6B-61AEB254E893}" type="datetime1">
              <a:rPr lang="tr-TR" smtClean="0"/>
              <a:t>24.05.2021</a:t>
            </a:fld>
            <a:endParaRPr lang="en-US"/>
          </a:p>
        </p:txBody>
      </p:sp>
    </p:spTree>
    <p:extLst>
      <p:ext uri="{BB962C8B-B14F-4D97-AF65-F5344CB8AC3E}">
        <p14:creationId xmlns:p14="http://schemas.microsoft.com/office/powerpoint/2010/main" val="764975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89BF3EA6-BA4A-4036-A472-F594142DDB91}"/>
              </a:ext>
            </a:extLst>
          </p:cNvPr>
          <p:cNvSpPr>
            <a:spLocks noGrp="1"/>
          </p:cNvSpPr>
          <p:nvPr>
            <p:ph type="dt" sz="half" idx="10"/>
          </p:nvPr>
        </p:nvSpPr>
        <p:spPr/>
        <p:txBody>
          <a:bodyPr/>
          <a:lstStyle/>
          <a:p>
            <a:pPr rtl="0"/>
            <a:fld id="{8BADAD13-D852-4815-AE6B-61AEB254E893}" type="datetime1">
              <a:rPr lang="tr-TR" smtClean="0"/>
              <a:t>24.05.2021</a:t>
            </a:fld>
            <a:endParaRPr lang="en-US"/>
          </a:p>
        </p:txBody>
      </p:sp>
      <p:graphicFrame>
        <p:nvGraphicFramePr>
          <p:cNvPr id="7" name="İçerik Yer Tutucusu 2">
            <a:extLst>
              <a:ext uri="{FF2B5EF4-FFF2-40B4-BE49-F238E27FC236}">
                <a16:creationId xmlns:a16="http://schemas.microsoft.com/office/drawing/2014/main" id="{1F18E8AB-FF77-40D9-B240-0435C42D7A23}"/>
              </a:ext>
            </a:extLst>
          </p:cNvPr>
          <p:cNvGraphicFramePr>
            <a:graphicFrameLocks noGrp="1"/>
          </p:cNvGraphicFramePr>
          <p:nvPr>
            <p:ph idx="1"/>
            <p:extLst>
              <p:ext uri="{D42A27DB-BD31-4B8C-83A1-F6EECF244321}">
                <p14:modId xmlns:p14="http://schemas.microsoft.com/office/powerpoint/2010/main" val="2486180025"/>
              </p:ext>
            </p:extLst>
          </p:nvPr>
        </p:nvGraphicFramePr>
        <p:xfrm>
          <a:off x="0" y="2014538"/>
          <a:ext cx="12191999" cy="4843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Başlık 1">
            <a:extLst>
              <a:ext uri="{FF2B5EF4-FFF2-40B4-BE49-F238E27FC236}">
                <a16:creationId xmlns:a16="http://schemas.microsoft.com/office/drawing/2014/main" id="{9F58BD62-84CE-450A-ACE5-FED2CE7347F5}"/>
              </a:ext>
            </a:extLst>
          </p:cNvPr>
          <p:cNvSpPr>
            <a:spLocks noGrp="1"/>
          </p:cNvSpPr>
          <p:nvPr>
            <p:ph type="title"/>
          </p:nvPr>
        </p:nvSpPr>
        <p:spPr>
          <a:xfrm>
            <a:off x="1066800" y="642938"/>
            <a:ext cx="10058400" cy="1371600"/>
          </a:xfrm>
        </p:spPr>
        <p:txBody>
          <a:bodyPr rtlCol="0">
            <a:normAutofit/>
          </a:bodyPr>
          <a:lstStyle/>
          <a:p>
            <a:pPr rtl="0"/>
            <a:r>
              <a:rPr lang="en-US" sz="4400" dirty="0">
                <a:solidFill>
                  <a:schemeClr val="bg1"/>
                </a:solidFill>
                <a:latin typeface="Times New Roman" panose="02020603050405020304" pitchFamily="18" charset="0"/>
                <a:cs typeface="Times New Roman" panose="02020603050405020304" pitchFamily="18" charset="0"/>
              </a:rPr>
              <a:t>Our 5-Years Strategic Planning</a:t>
            </a:r>
            <a:r>
              <a:rPr lang="en-US"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67984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0E54AD-1836-4522-B878-79D8D990CD21}"/>
              </a:ext>
            </a:extLst>
          </p:cNvPr>
          <p:cNvSpPr>
            <a:spLocks noGrp="1"/>
          </p:cNvSpPr>
          <p:nvPr>
            <p:ph type="title"/>
          </p:nvPr>
        </p:nvSpPr>
        <p:spPr>
          <a:xfrm>
            <a:off x="486508" y="206863"/>
            <a:ext cx="4081619" cy="1745029"/>
          </a:xfrm>
        </p:spPr>
        <p:txBody>
          <a:bodyPr>
            <a:normAutofit/>
          </a:bodyPr>
          <a:lstStyle/>
          <a:p>
            <a:r>
              <a:rPr lang="tr-TR" sz="2400" b="1" dirty="0">
                <a:latin typeface="Times New Roman" panose="02020603050405020304" pitchFamily="18" charset="0"/>
                <a:ea typeface="+mj-lt"/>
                <a:cs typeface="Times New Roman" panose="02020603050405020304" pitchFamily="18" charset="0"/>
              </a:rPr>
              <a:t>Strategic Planning </a:t>
            </a:r>
            <a:r>
              <a:rPr lang="tr-TR" sz="2400" b="1" dirty="0" err="1">
                <a:latin typeface="Times New Roman" panose="02020603050405020304" pitchFamily="18" charset="0"/>
                <a:ea typeface="+mj-lt"/>
                <a:cs typeface="Times New Roman" panose="02020603050405020304" pitchFamily="18" charset="0"/>
              </a:rPr>
              <a:t>Flow</a:t>
            </a:r>
            <a:r>
              <a:rPr lang="tr-TR" sz="2400" b="1" dirty="0">
                <a:latin typeface="Times New Roman" panose="02020603050405020304" pitchFamily="18" charset="0"/>
                <a:ea typeface="+mj-lt"/>
                <a:cs typeface="Times New Roman" panose="02020603050405020304" pitchFamily="18" charset="0"/>
              </a:rPr>
              <a:t> Chart Model</a:t>
            </a:r>
            <a:endParaRPr lang="tr-TR" sz="2400" dirty="0">
              <a:latin typeface="Times New Roman" panose="02020603050405020304" pitchFamily="18" charset="0"/>
              <a:cs typeface="Times New Roman" panose="02020603050405020304" pitchFamily="18" charset="0"/>
            </a:endParaRPr>
          </a:p>
        </p:txBody>
      </p:sp>
      <p:pic>
        <p:nvPicPr>
          <p:cNvPr id="7" name="Resim 7">
            <a:extLst>
              <a:ext uri="{FF2B5EF4-FFF2-40B4-BE49-F238E27FC236}">
                <a16:creationId xmlns:a16="http://schemas.microsoft.com/office/drawing/2014/main" id="{D3BD5173-1B85-4780-B46F-2E1C96E5C0B6}"/>
              </a:ext>
            </a:extLst>
          </p:cNvPr>
          <p:cNvPicPr>
            <a:picLocks noGrp="1" noChangeAspect="1"/>
          </p:cNvPicPr>
          <p:nvPr>
            <p:ph idx="1"/>
          </p:nvPr>
        </p:nvPicPr>
        <p:blipFill>
          <a:blip r:embed="rId3"/>
          <a:stretch>
            <a:fillRect/>
          </a:stretch>
        </p:blipFill>
        <p:spPr>
          <a:xfrm>
            <a:off x="4167554" y="0"/>
            <a:ext cx="7903623" cy="6798905"/>
          </a:xfrm>
        </p:spPr>
      </p:pic>
      <p:pic>
        <p:nvPicPr>
          <p:cNvPr id="4" name="Picture 3" descr="Diagram&#10;&#10;Description automatically generated">
            <a:extLst>
              <a:ext uri="{FF2B5EF4-FFF2-40B4-BE49-F238E27FC236}">
                <a16:creationId xmlns:a16="http://schemas.microsoft.com/office/drawing/2014/main" id="{1B13CF99-15A7-4EBF-8395-F6182340AACB}"/>
              </a:ext>
            </a:extLst>
          </p:cNvPr>
          <p:cNvPicPr>
            <a:picLocks noChangeAspect="1"/>
          </p:cNvPicPr>
          <p:nvPr/>
        </p:nvPicPr>
        <p:blipFill rotWithShape="1">
          <a:blip r:embed="rId4"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pic>
        <p:nvPicPr>
          <p:cNvPr id="5" name="Resim 4">
            <a:extLst>
              <a:ext uri="{FF2B5EF4-FFF2-40B4-BE49-F238E27FC236}">
                <a16:creationId xmlns:a16="http://schemas.microsoft.com/office/drawing/2014/main" id="{663009D0-30DC-46C0-BE9A-2C207149E4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508" y="2534875"/>
            <a:ext cx="3681046" cy="3681046"/>
          </a:xfrm>
          <a:prstGeom prst="rect">
            <a:avLst/>
          </a:prstGeom>
        </p:spPr>
      </p:pic>
    </p:spTree>
    <p:extLst>
      <p:ext uri="{BB962C8B-B14F-4D97-AF65-F5344CB8AC3E}">
        <p14:creationId xmlns:p14="http://schemas.microsoft.com/office/powerpoint/2010/main" val="4241247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4AE70-D8AF-466C-BF5B-0CCEDBFB5B75}"/>
              </a:ext>
            </a:extLst>
          </p:cNvPr>
          <p:cNvSpPr>
            <a:spLocks noGrp="1"/>
          </p:cNvSpPr>
          <p:nvPr>
            <p:ph type="title"/>
          </p:nvPr>
        </p:nvSpPr>
        <p:spPr/>
        <p:txBody>
          <a:bodyPr>
            <a:normAutofit/>
          </a:bodyPr>
          <a:lstStyle/>
          <a:p>
            <a:r>
              <a:rPr lang="tr" dirty="0">
                <a:solidFill>
                  <a:srgbClr val="EBEBEB"/>
                </a:solidFill>
                <a:latin typeface="Times New Roman" panose="02020603050405020304" pitchFamily="18" charset="0"/>
                <a:ea typeface="+mj-lt"/>
                <a:cs typeface="Times New Roman" panose="02020603050405020304" pitchFamily="18" charset="0"/>
              </a:rPr>
              <a:t>EFE MATRIX       </a:t>
            </a:r>
            <a:endParaRPr lang="en-US" dirty="0">
              <a:solidFill>
                <a:srgbClr val="EBEBEB"/>
              </a:solidFill>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0D67FD9E-791F-4760-BFE8-F57F54313D07}"/>
              </a:ext>
            </a:extLst>
          </p:cNvPr>
          <p:cNvGraphicFramePr>
            <a:graphicFrameLocks noGrp="1"/>
          </p:cNvGraphicFramePr>
          <p:nvPr>
            <p:ph idx="1"/>
            <p:extLst>
              <p:ext uri="{D42A27DB-BD31-4B8C-83A1-F6EECF244321}">
                <p14:modId xmlns:p14="http://schemas.microsoft.com/office/powerpoint/2010/main" val="1646506213"/>
              </p:ext>
            </p:extLst>
          </p:nvPr>
        </p:nvGraphicFramePr>
        <p:xfrm>
          <a:off x="1283307" y="2445843"/>
          <a:ext cx="9625385" cy="3116580"/>
        </p:xfrm>
        <a:graphic>
          <a:graphicData uri="http://schemas.openxmlformats.org/drawingml/2006/table">
            <a:tbl>
              <a:tblPr firstRow="1" firstCol="1">
                <a:tableStyleId>{5C22544A-7EE6-4342-B048-85BDC9FD1C3A}</a:tableStyleId>
              </a:tblPr>
              <a:tblGrid>
                <a:gridCol w="5792136">
                  <a:extLst>
                    <a:ext uri="{9D8B030D-6E8A-4147-A177-3AD203B41FA5}">
                      <a16:colId xmlns:a16="http://schemas.microsoft.com/office/drawing/2014/main" val="2051831280"/>
                    </a:ext>
                  </a:extLst>
                </a:gridCol>
                <a:gridCol w="993315">
                  <a:extLst>
                    <a:ext uri="{9D8B030D-6E8A-4147-A177-3AD203B41FA5}">
                      <a16:colId xmlns:a16="http://schemas.microsoft.com/office/drawing/2014/main" val="518454281"/>
                    </a:ext>
                  </a:extLst>
                </a:gridCol>
                <a:gridCol w="928456">
                  <a:extLst>
                    <a:ext uri="{9D8B030D-6E8A-4147-A177-3AD203B41FA5}">
                      <a16:colId xmlns:a16="http://schemas.microsoft.com/office/drawing/2014/main" val="2508764883"/>
                    </a:ext>
                  </a:extLst>
                </a:gridCol>
                <a:gridCol w="1911478">
                  <a:extLst>
                    <a:ext uri="{9D8B030D-6E8A-4147-A177-3AD203B41FA5}">
                      <a16:colId xmlns:a16="http://schemas.microsoft.com/office/drawing/2014/main" val="2969561816"/>
                    </a:ext>
                  </a:extLst>
                </a:gridCol>
              </a:tblGrid>
              <a:tr h="387355">
                <a:tc>
                  <a:txBody>
                    <a:bodyPr/>
                    <a:lstStyle/>
                    <a:p>
                      <a:pPr>
                        <a:lnSpc>
                          <a:spcPct val="200000"/>
                        </a:lnSpc>
                        <a:spcAft>
                          <a:spcPts val="800"/>
                        </a:spcAft>
                      </a:pPr>
                      <a:r>
                        <a:rPr lang="tr-TR" sz="1600" b="0" dirty="0" err="1">
                          <a:effectLst/>
                          <a:latin typeface="Times New Roman" panose="02020603050405020304" pitchFamily="18" charset="0"/>
                          <a:cs typeface="Times New Roman" panose="02020603050405020304" pitchFamily="18" charset="0"/>
                        </a:rPr>
                        <a:t>Opportunities</a:t>
                      </a:r>
                      <a:endParaRPr lang="en-US"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884" marR="33884" marT="0" marB="0"/>
                </a:tc>
                <a:tc>
                  <a:txBody>
                    <a:bodyPr/>
                    <a:lstStyle/>
                    <a:p>
                      <a:pPr>
                        <a:lnSpc>
                          <a:spcPct val="200000"/>
                        </a:lnSpc>
                        <a:spcAft>
                          <a:spcPts val="800"/>
                        </a:spcAft>
                      </a:pPr>
                      <a:r>
                        <a:rPr lang="tr-TR" sz="1600" b="0">
                          <a:effectLst/>
                          <a:latin typeface="Times New Roman" panose="02020603050405020304" pitchFamily="18" charset="0"/>
                          <a:cs typeface="Times New Roman" panose="02020603050405020304" pitchFamily="18" charset="0"/>
                        </a:rPr>
                        <a:t>Weight</a:t>
                      </a:r>
                      <a:endParaRPr lang="en-US" sz="1600" b="0">
                        <a:effectLst/>
                        <a:latin typeface="Times New Roman" panose="02020603050405020304" pitchFamily="18" charset="0"/>
                        <a:ea typeface="Calibri" panose="020F0502020204030204" pitchFamily="34" charset="0"/>
                        <a:cs typeface="Times New Roman" panose="02020603050405020304" pitchFamily="18" charset="0"/>
                      </a:endParaRPr>
                    </a:p>
                  </a:txBody>
                  <a:tcPr marL="33884" marR="33884" marT="0" marB="0"/>
                </a:tc>
                <a:tc>
                  <a:txBody>
                    <a:bodyPr/>
                    <a:lstStyle/>
                    <a:p>
                      <a:pPr>
                        <a:lnSpc>
                          <a:spcPct val="200000"/>
                        </a:lnSpc>
                        <a:spcAft>
                          <a:spcPts val="800"/>
                        </a:spcAft>
                      </a:pPr>
                      <a:r>
                        <a:rPr lang="tr-TR" sz="1600" b="0">
                          <a:effectLst/>
                          <a:latin typeface="Times New Roman" panose="02020603050405020304" pitchFamily="18" charset="0"/>
                          <a:cs typeface="Times New Roman" panose="02020603050405020304" pitchFamily="18" charset="0"/>
                        </a:rPr>
                        <a:t>Rating</a:t>
                      </a:r>
                      <a:endParaRPr lang="en-US" sz="1600" b="0">
                        <a:effectLst/>
                        <a:latin typeface="Times New Roman" panose="02020603050405020304" pitchFamily="18" charset="0"/>
                        <a:ea typeface="Calibri" panose="020F0502020204030204" pitchFamily="34" charset="0"/>
                        <a:cs typeface="Times New Roman" panose="02020603050405020304" pitchFamily="18" charset="0"/>
                      </a:endParaRPr>
                    </a:p>
                  </a:txBody>
                  <a:tcPr marL="33884" marR="33884" marT="0" marB="0"/>
                </a:tc>
                <a:tc>
                  <a:txBody>
                    <a:bodyPr/>
                    <a:lstStyle/>
                    <a:p>
                      <a:pPr>
                        <a:lnSpc>
                          <a:spcPct val="200000"/>
                        </a:lnSpc>
                        <a:spcAft>
                          <a:spcPts val="800"/>
                        </a:spcAft>
                      </a:pPr>
                      <a:r>
                        <a:rPr lang="tr-TR" sz="1600" b="0">
                          <a:effectLst/>
                          <a:latin typeface="Times New Roman" panose="02020603050405020304" pitchFamily="18" charset="0"/>
                          <a:cs typeface="Times New Roman" panose="02020603050405020304" pitchFamily="18" charset="0"/>
                        </a:rPr>
                        <a:t>Weighted Score</a:t>
                      </a:r>
                      <a:endParaRPr lang="en-US" sz="1600" b="0">
                        <a:effectLst/>
                        <a:latin typeface="Times New Roman" panose="02020603050405020304" pitchFamily="18" charset="0"/>
                        <a:ea typeface="Calibri" panose="020F0502020204030204" pitchFamily="34" charset="0"/>
                        <a:cs typeface="Times New Roman" panose="02020603050405020304" pitchFamily="18" charset="0"/>
                      </a:endParaRPr>
                    </a:p>
                  </a:txBody>
                  <a:tcPr marL="33884" marR="33884" marT="0" marB="0"/>
                </a:tc>
                <a:extLst>
                  <a:ext uri="{0D108BD9-81ED-4DB2-BD59-A6C34878D82A}">
                    <a16:rowId xmlns:a16="http://schemas.microsoft.com/office/drawing/2014/main" val="2578203794"/>
                  </a:ext>
                </a:extLst>
              </a:tr>
              <a:tr h="387355">
                <a:tc>
                  <a:txBody>
                    <a:bodyPr/>
                    <a:lstStyle/>
                    <a:p>
                      <a:pPr>
                        <a:lnSpc>
                          <a:spcPct val="200000"/>
                        </a:lnSpc>
                        <a:spcAft>
                          <a:spcPts val="800"/>
                        </a:spcAft>
                      </a:pPr>
                      <a:r>
                        <a:rPr lang="tr-TR" sz="1600" b="0">
                          <a:effectLst/>
                          <a:latin typeface="Times New Roman" panose="02020603050405020304" pitchFamily="18" charset="0"/>
                          <a:cs typeface="Times New Roman" panose="02020603050405020304" pitchFamily="18" charset="0"/>
                        </a:rPr>
                        <a:t>Increasing need for kindergarten due to increasing working population.</a:t>
                      </a:r>
                      <a:endParaRPr lang="en-US" sz="1600" b="0">
                        <a:effectLst/>
                        <a:latin typeface="Times New Roman" panose="02020603050405020304" pitchFamily="18" charset="0"/>
                        <a:ea typeface="Calibri" panose="020F0502020204030204" pitchFamily="34" charset="0"/>
                        <a:cs typeface="Times New Roman" panose="02020603050405020304" pitchFamily="18" charset="0"/>
                      </a:endParaRPr>
                    </a:p>
                  </a:txBody>
                  <a:tcPr marL="33884" marR="33884" marT="0" marB="0"/>
                </a:tc>
                <a:tc>
                  <a:txBody>
                    <a:bodyPr/>
                    <a:lstStyle/>
                    <a:p>
                      <a:pPr algn="ctr">
                        <a:lnSpc>
                          <a:spcPct val="200000"/>
                        </a:lnSpc>
                        <a:spcAft>
                          <a:spcPts val="800"/>
                        </a:spcAft>
                      </a:pPr>
                      <a:r>
                        <a:rPr lang="tr-TR" sz="2000" b="0">
                          <a:effectLst/>
                          <a:latin typeface="Times New Roman" panose="02020603050405020304" pitchFamily="18" charset="0"/>
                          <a:cs typeface="Times New Roman" panose="02020603050405020304" pitchFamily="18" charset="0"/>
                        </a:rPr>
                        <a:t>0.05</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33884" marR="33884" marT="0" marB="0"/>
                </a:tc>
                <a:tc>
                  <a:txBody>
                    <a:bodyPr/>
                    <a:lstStyle/>
                    <a:p>
                      <a:pPr algn="ctr">
                        <a:lnSpc>
                          <a:spcPct val="200000"/>
                        </a:lnSpc>
                        <a:spcAft>
                          <a:spcPts val="800"/>
                        </a:spcAft>
                      </a:pPr>
                      <a:r>
                        <a:rPr lang="tr-TR" sz="2000" b="0">
                          <a:effectLst/>
                          <a:latin typeface="Times New Roman" panose="02020603050405020304" pitchFamily="18" charset="0"/>
                          <a:cs typeface="Times New Roman" panose="02020603050405020304" pitchFamily="18" charset="0"/>
                        </a:rPr>
                        <a:t>1</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33884" marR="33884" marT="0" marB="0"/>
                </a:tc>
                <a:tc>
                  <a:txBody>
                    <a:bodyPr/>
                    <a:lstStyle/>
                    <a:p>
                      <a:pPr algn="ctr">
                        <a:lnSpc>
                          <a:spcPct val="200000"/>
                        </a:lnSpc>
                        <a:spcAft>
                          <a:spcPts val="800"/>
                        </a:spcAft>
                      </a:pPr>
                      <a:r>
                        <a:rPr lang="tr-TR" sz="2000" b="0">
                          <a:effectLst/>
                          <a:latin typeface="Times New Roman" panose="02020603050405020304" pitchFamily="18" charset="0"/>
                          <a:cs typeface="Times New Roman" panose="02020603050405020304" pitchFamily="18" charset="0"/>
                        </a:rPr>
                        <a:t>0.02</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33884" marR="33884" marT="0" marB="0"/>
                </a:tc>
                <a:extLst>
                  <a:ext uri="{0D108BD9-81ED-4DB2-BD59-A6C34878D82A}">
                    <a16:rowId xmlns:a16="http://schemas.microsoft.com/office/drawing/2014/main" val="1659333259"/>
                  </a:ext>
                </a:extLst>
              </a:tr>
              <a:tr h="795510">
                <a:tc>
                  <a:txBody>
                    <a:bodyPr/>
                    <a:lstStyle/>
                    <a:p>
                      <a:pPr>
                        <a:lnSpc>
                          <a:spcPct val="200000"/>
                        </a:lnSpc>
                        <a:spcAft>
                          <a:spcPts val="800"/>
                        </a:spcAft>
                      </a:pPr>
                      <a:r>
                        <a:rPr lang="tr-TR" sz="1600" b="0" dirty="0">
                          <a:effectLst/>
                          <a:latin typeface="Times New Roman" panose="02020603050405020304" pitchFamily="18" charset="0"/>
                          <a:cs typeface="Times New Roman" panose="02020603050405020304" pitchFamily="18" charset="0"/>
                        </a:rPr>
                        <a:t>People </a:t>
                      </a:r>
                      <a:r>
                        <a:rPr lang="tr-TR" sz="1600" b="0" dirty="0" err="1">
                          <a:effectLst/>
                          <a:latin typeface="Times New Roman" panose="02020603050405020304" pitchFamily="18" charset="0"/>
                          <a:cs typeface="Times New Roman" panose="02020603050405020304" pitchFamily="18" charset="0"/>
                        </a:rPr>
                        <a:t>living</a:t>
                      </a:r>
                      <a:r>
                        <a:rPr lang="tr-TR" sz="1600" b="0" dirty="0">
                          <a:effectLst/>
                          <a:latin typeface="Times New Roman" panose="02020603050405020304" pitchFamily="18" charset="0"/>
                          <a:cs typeface="Times New Roman" panose="02020603050405020304" pitchFamily="18" charset="0"/>
                        </a:rPr>
                        <a:t> in </a:t>
                      </a:r>
                      <a:r>
                        <a:rPr lang="tr-TR" sz="1600" b="0" dirty="0" err="1">
                          <a:effectLst/>
                          <a:latin typeface="Times New Roman" panose="02020603050405020304" pitchFamily="18" charset="0"/>
                          <a:cs typeface="Times New Roman" panose="02020603050405020304" pitchFamily="18" charset="0"/>
                        </a:rPr>
                        <a:t>the</a:t>
                      </a:r>
                      <a:r>
                        <a:rPr lang="tr-TR" sz="1600" b="0" dirty="0">
                          <a:effectLst/>
                          <a:latin typeface="Times New Roman" panose="02020603050405020304" pitchFamily="18" charset="0"/>
                          <a:cs typeface="Times New Roman" panose="02020603050405020304" pitchFamily="18" charset="0"/>
                        </a:rPr>
                        <a:t> </a:t>
                      </a:r>
                      <a:r>
                        <a:rPr lang="tr-TR" sz="1600" b="0" dirty="0" err="1">
                          <a:effectLst/>
                          <a:latin typeface="Times New Roman" panose="02020603050405020304" pitchFamily="18" charset="0"/>
                          <a:cs typeface="Times New Roman" panose="02020603050405020304" pitchFamily="18" charset="0"/>
                        </a:rPr>
                        <a:t>location</a:t>
                      </a:r>
                      <a:r>
                        <a:rPr lang="tr-TR" sz="1600" b="0" dirty="0">
                          <a:effectLst/>
                          <a:latin typeface="Times New Roman" panose="02020603050405020304" pitchFamily="18" charset="0"/>
                          <a:cs typeface="Times New Roman" panose="02020603050405020304" pitchFamily="18" charset="0"/>
                        </a:rPr>
                        <a:t> of </a:t>
                      </a:r>
                      <a:r>
                        <a:rPr lang="tr-TR" sz="1600" b="0" dirty="0" err="1">
                          <a:effectLst/>
                          <a:latin typeface="Times New Roman" panose="02020603050405020304" pitchFamily="18" charset="0"/>
                          <a:cs typeface="Times New Roman" panose="02020603050405020304" pitchFamily="18" charset="0"/>
                        </a:rPr>
                        <a:t>the</a:t>
                      </a:r>
                      <a:r>
                        <a:rPr lang="tr-TR" sz="1600" b="0" dirty="0">
                          <a:effectLst/>
                          <a:latin typeface="Times New Roman" panose="02020603050405020304" pitchFamily="18" charset="0"/>
                          <a:cs typeface="Times New Roman" panose="02020603050405020304" pitchFamily="18" charset="0"/>
                        </a:rPr>
                        <a:t> </a:t>
                      </a:r>
                      <a:r>
                        <a:rPr lang="tr-TR" sz="1600" b="0" dirty="0" err="1">
                          <a:effectLst/>
                          <a:latin typeface="Times New Roman" panose="02020603050405020304" pitchFamily="18" charset="0"/>
                          <a:cs typeface="Times New Roman" panose="02020603050405020304" pitchFamily="18" charset="0"/>
                        </a:rPr>
                        <a:t>kindergarten</a:t>
                      </a:r>
                      <a:r>
                        <a:rPr lang="tr-TR" sz="1600" b="0" dirty="0">
                          <a:effectLst/>
                          <a:latin typeface="Times New Roman" panose="02020603050405020304" pitchFamily="18" charset="0"/>
                          <a:cs typeface="Times New Roman" panose="02020603050405020304" pitchFamily="18" charset="0"/>
                        </a:rPr>
                        <a:t> </a:t>
                      </a:r>
                      <a:r>
                        <a:rPr lang="tr-TR" sz="1600" b="0" dirty="0" err="1">
                          <a:effectLst/>
                          <a:latin typeface="Times New Roman" panose="02020603050405020304" pitchFamily="18" charset="0"/>
                          <a:cs typeface="Times New Roman" panose="02020603050405020304" pitchFamily="18" charset="0"/>
                        </a:rPr>
                        <a:t>are</a:t>
                      </a:r>
                      <a:r>
                        <a:rPr lang="tr-TR" sz="1600" b="0" dirty="0">
                          <a:effectLst/>
                          <a:latin typeface="Times New Roman" panose="02020603050405020304" pitchFamily="18" charset="0"/>
                          <a:cs typeface="Times New Roman" panose="02020603050405020304" pitchFamily="18" charset="0"/>
                        </a:rPr>
                        <a:t> </a:t>
                      </a:r>
                      <a:r>
                        <a:rPr lang="tr-TR" sz="1600" b="0" dirty="0" err="1">
                          <a:effectLst/>
                          <a:latin typeface="Times New Roman" panose="02020603050405020304" pitchFamily="18" charset="0"/>
                          <a:cs typeface="Times New Roman" panose="02020603050405020304" pitchFamily="18" charset="0"/>
                        </a:rPr>
                        <a:t>mostly</a:t>
                      </a:r>
                      <a:r>
                        <a:rPr lang="tr-TR" sz="1600" b="0" dirty="0">
                          <a:effectLst/>
                          <a:latin typeface="Times New Roman" panose="02020603050405020304" pitchFamily="18" charset="0"/>
                          <a:cs typeface="Times New Roman" panose="02020603050405020304" pitchFamily="18" charset="0"/>
                        </a:rPr>
                        <a:t> </a:t>
                      </a:r>
                      <a:r>
                        <a:rPr lang="tr-TR" sz="1600" b="0" dirty="0" err="1">
                          <a:effectLst/>
                          <a:latin typeface="Times New Roman" panose="02020603050405020304" pitchFamily="18" charset="0"/>
                          <a:cs typeface="Times New Roman" panose="02020603050405020304" pitchFamily="18" charset="0"/>
                        </a:rPr>
                        <a:t>young</a:t>
                      </a:r>
                      <a:r>
                        <a:rPr lang="tr-TR" sz="1600" b="0" dirty="0">
                          <a:effectLst/>
                          <a:latin typeface="Times New Roman" panose="02020603050405020304" pitchFamily="18" charset="0"/>
                          <a:cs typeface="Times New Roman" panose="02020603050405020304" pitchFamily="18" charset="0"/>
                        </a:rPr>
                        <a:t> </a:t>
                      </a:r>
                      <a:r>
                        <a:rPr lang="tr-TR" sz="1600" b="0" dirty="0" err="1">
                          <a:effectLst/>
                          <a:latin typeface="Times New Roman" panose="02020603050405020304" pitchFamily="18" charset="0"/>
                          <a:cs typeface="Times New Roman" panose="02020603050405020304" pitchFamily="18" charset="0"/>
                        </a:rPr>
                        <a:t>and</a:t>
                      </a:r>
                      <a:r>
                        <a:rPr lang="tr-TR" sz="1600" b="0" dirty="0">
                          <a:effectLst/>
                          <a:latin typeface="Times New Roman" panose="02020603050405020304" pitchFamily="18" charset="0"/>
                          <a:cs typeface="Times New Roman" panose="02020603050405020304" pitchFamily="18" charset="0"/>
                        </a:rPr>
                        <a:t> </a:t>
                      </a:r>
                      <a:r>
                        <a:rPr lang="tr-TR" sz="1600" b="0" dirty="0" err="1">
                          <a:effectLst/>
                          <a:latin typeface="Times New Roman" panose="02020603050405020304" pitchFamily="18" charset="0"/>
                          <a:cs typeface="Times New Roman" panose="02020603050405020304" pitchFamily="18" charset="0"/>
                        </a:rPr>
                        <a:t>working</a:t>
                      </a:r>
                      <a:r>
                        <a:rPr lang="tr-TR" sz="1600" b="0" dirty="0">
                          <a:effectLst/>
                          <a:latin typeface="Times New Roman" panose="02020603050405020304" pitchFamily="18" charset="0"/>
                          <a:cs typeface="Times New Roman" panose="02020603050405020304" pitchFamily="18" charset="0"/>
                        </a:rPr>
                        <a:t> </a:t>
                      </a:r>
                      <a:r>
                        <a:rPr lang="tr-TR" sz="1600" b="0" dirty="0" err="1">
                          <a:effectLst/>
                          <a:latin typeface="Times New Roman" panose="02020603050405020304" pitchFamily="18" charset="0"/>
                          <a:cs typeface="Times New Roman" panose="02020603050405020304" pitchFamily="18" charset="0"/>
                        </a:rPr>
                        <a:t>people</a:t>
                      </a:r>
                      <a:r>
                        <a:rPr lang="tr-TR" sz="1600" b="0" dirty="0">
                          <a:effectLst/>
                          <a:latin typeface="Times New Roman" panose="02020603050405020304" pitchFamily="18" charset="0"/>
                          <a:cs typeface="Times New Roman" panose="02020603050405020304" pitchFamily="18" charset="0"/>
                        </a:rPr>
                        <a:t>, </a:t>
                      </a:r>
                      <a:r>
                        <a:rPr lang="tr-TR" sz="1600" b="0" dirty="0" err="1">
                          <a:effectLst/>
                          <a:latin typeface="Times New Roman" panose="02020603050405020304" pitchFamily="18" charset="0"/>
                          <a:cs typeface="Times New Roman" panose="02020603050405020304" pitchFamily="18" charset="0"/>
                        </a:rPr>
                        <a:t>so</a:t>
                      </a:r>
                      <a:r>
                        <a:rPr lang="tr-TR" sz="1600" b="0" dirty="0">
                          <a:effectLst/>
                          <a:latin typeface="Times New Roman" panose="02020603050405020304" pitchFamily="18" charset="0"/>
                          <a:cs typeface="Times New Roman" panose="02020603050405020304" pitchFamily="18" charset="0"/>
                        </a:rPr>
                        <a:t> </a:t>
                      </a:r>
                      <a:r>
                        <a:rPr lang="tr-TR" sz="1600" b="0" dirty="0" err="1">
                          <a:effectLst/>
                          <a:latin typeface="Times New Roman" panose="02020603050405020304" pitchFamily="18" charset="0"/>
                          <a:cs typeface="Times New Roman" panose="02020603050405020304" pitchFamily="18" charset="0"/>
                        </a:rPr>
                        <a:t>they</a:t>
                      </a:r>
                      <a:r>
                        <a:rPr lang="tr-TR" sz="1600" b="0" dirty="0">
                          <a:effectLst/>
                          <a:latin typeface="Times New Roman" panose="02020603050405020304" pitchFamily="18" charset="0"/>
                          <a:cs typeface="Times New Roman" panose="02020603050405020304" pitchFamily="18" charset="0"/>
                        </a:rPr>
                        <a:t> </a:t>
                      </a:r>
                      <a:r>
                        <a:rPr lang="tr-TR" sz="1600" b="0" dirty="0" err="1">
                          <a:effectLst/>
                          <a:latin typeface="Times New Roman" panose="02020603050405020304" pitchFamily="18" charset="0"/>
                          <a:cs typeface="Times New Roman" panose="02020603050405020304" pitchFamily="18" charset="0"/>
                        </a:rPr>
                        <a:t>need</a:t>
                      </a:r>
                      <a:r>
                        <a:rPr lang="tr-TR" sz="1600" b="0" dirty="0">
                          <a:effectLst/>
                          <a:latin typeface="Times New Roman" panose="02020603050405020304" pitchFamily="18" charset="0"/>
                          <a:cs typeface="Times New Roman" panose="02020603050405020304" pitchFamily="18" charset="0"/>
                        </a:rPr>
                        <a:t> a </a:t>
                      </a:r>
                      <a:r>
                        <a:rPr lang="tr-TR" sz="1600" b="0" dirty="0" err="1">
                          <a:effectLst/>
                          <a:latin typeface="Times New Roman" panose="02020603050405020304" pitchFamily="18" charset="0"/>
                          <a:cs typeface="Times New Roman" panose="02020603050405020304" pitchFamily="18" charset="0"/>
                        </a:rPr>
                        <a:t>school</a:t>
                      </a:r>
                      <a:r>
                        <a:rPr lang="tr-TR" sz="1600" b="0" dirty="0">
                          <a:effectLst/>
                          <a:latin typeface="Times New Roman" panose="02020603050405020304" pitchFamily="18" charset="0"/>
                          <a:cs typeface="Times New Roman" panose="02020603050405020304" pitchFamily="18" charset="0"/>
                        </a:rPr>
                        <a:t> </a:t>
                      </a:r>
                      <a:r>
                        <a:rPr lang="tr-TR" sz="1600" b="0" dirty="0" err="1">
                          <a:effectLst/>
                          <a:latin typeface="Times New Roman" panose="02020603050405020304" pitchFamily="18" charset="0"/>
                          <a:cs typeface="Times New Roman" panose="02020603050405020304" pitchFamily="18" charset="0"/>
                        </a:rPr>
                        <a:t>for</a:t>
                      </a:r>
                      <a:r>
                        <a:rPr lang="tr-TR" sz="1600" b="0" dirty="0">
                          <a:effectLst/>
                          <a:latin typeface="Times New Roman" panose="02020603050405020304" pitchFamily="18" charset="0"/>
                          <a:cs typeface="Times New Roman" panose="02020603050405020304" pitchFamily="18" charset="0"/>
                        </a:rPr>
                        <a:t> </a:t>
                      </a:r>
                      <a:r>
                        <a:rPr lang="tr-TR" sz="1600" b="0" dirty="0" err="1">
                          <a:effectLst/>
                          <a:latin typeface="Times New Roman" panose="02020603050405020304" pitchFamily="18" charset="0"/>
                          <a:cs typeface="Times New Roman" panose="02020603050405020304" pitchFamily="18" charset="0"/>
                        </a:rPr>
                        <a:t>their</a:t>
                      </a:r>
                      <a:r>
                        <a:rPr lang="tr-TR" sz="1600" b="0" dirty="0">
                          <a:effectLst/>
                          <a:latin typeface="Times New Roman" panose="02020603050405020304" pitchFamily="18" charset="0"/>
                          <a:cs typeface="Times New Roman" panose="02020603050405020304" pitchFamily="18" charset="0"/>
                        </a:rPr>
                        <a:t> </a:t>
                      </a:r>
                      <a:r>
                        <a:rPr lang="tr-TR" sz="1600" b="0" dirty="0" err="1">
                          <a:effectLst/>
                          <a:latin typeface="Times New Roman" panose="02020603050405020304" pitchFamily="18" charset="0"/>
                          <a:cs typeface="Times New Roman" panose="02020603050405020304" pitchFamily="18" charset="0"/>
                        </a:rPr>
                        <a:t>children</a:t>
                      </a:r>
                      <a:endParaRPr lang="en-US"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884" marR="33884" marT="0" marB="0"/>
                </a:tc>
                <a:tc>
                  <a:txBody>
                    <a:bodyPr/>
                    <a:lstStyle/>
                    <a:p>
                      <a:pPr algn="ctr">
                        <a:lnSpc>
                          <a:spcPct val="200000"/>
                        </a:lnSpc>
                        <a:spcAft>
                          <a:spcPts val="800"/>
                        </a:spcAft>
                      </a:pPr>
                      <a:r>
                        <a:rPr lang="tr-TR" sz="2000" b="0">
                          <a:effectLst/>
                          <a:latin typeface="Times New Roman" panose="02020603050405020304" pitchFamily="18" charset="0"/>
                          <a:cs typeface="Times New Roman" panose="02020603050405020304" pitchFamily="18" charset="0"/>
                        </a:rPr>
                        <a:t>0.15</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33884" marR="33884" marT="0" marB="0"/>
                </a:tc>
                <a:tc>
                  <a:txBody>
                    <a:bodyPr/>
                    <a:lstStyle/>
                    <a:p>
                      <a:pPr algn="ctr">
                        <a:lnSpc>
                          <a:spcPct val="200000"/>
                        </a:lnSpc>
                        <a:spcAft>
                          <a:spcPts val="800"/>
                        </a:spcAft>
                      </a:pPr>
                      <a:r>
                        <a:rPr lang="tr-TR" sz="2000" b="0">
                          <a:effectLst/>
                          <a:latin typeface="Times New Roman" panose="02020603050405020304" pitchFamily="18" charset="0"/>
                          <a:cs typeface="Times New Roman" panose="02020603050405020304" pitchFamily="18" charset="0"/>
                        </a:rPr>
                        <a:t>3</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33884" marR="33884" marT="0" marB="0"/>
                </a:tc>
                <a:tc>
                  <a:txBody>
                    <a:bodyPr/>
                    <a:lstStyle/>
                    <a:p>
                      <a:pPr algn="ctr">
                        <a:lnSpc>
                          <a:spcPct val="200000"/>
                        </a:lnSpc>
                        <a:spcAft>
                          <a:spcPts val="800"/>
                        </a:spcAft>
                      </a:pPr>
                      <a:r>
                        <a:rPr lang="tr-TR" sz="2000" b="0">
                          <a:effectLst/>
                          <a:latin typeface="Times New Roman" panose="02020603050405020304" pitchFamily="18" charset="0"/>
                          <a:cs typeface="Times New Roman" panose="02020603050405020304" pitchFamily="18" charset="0"/>
                        </a:rPr>
                        <a:t>0.52</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33884" marR="33884" marT="0" marB="0"/>
                </a:tc>
                <a:extLst>
                  <a:ext uri="{0D108BD9-81ED-4DB2-BD59-A6C34878D82A}">
                    <a16:rowId xmlns:a16="http://schemas.microsoft.com/office/drawing/2014/main" val="970192369"/>
                  </a:ext>
                </a:extLst>
              </a:tr>
              <a:tr h="795510">
                <a:tc>
                  <a:txBody>
                    <a:bodyPr/>
                    <a:lstStyle/>
                    <a:p>
                      <a:pPr>
                        <a:lnSpc>
                          <a:spcPct val="200000"/>
                        </a:lnSpc>
                        <a:spcAft>
                          <a:spcPts val="800"/>
                        </a:spcAft>
                      </a:pPr>
                      <a:r>
                        <a:rPr lang="hu-HU" sz="1600" b="0" dirty="0">
                          <a:effectLst/>
                          <a:latin typeface="Times New Roman" panose="02020603050405020304" pitchFamily="18" charset="0"/>
                          <a:cs typeface="Times New Roman" panose="02020603050405020304" pitchFamily="18" charset="0"/>
                        </a:rPr>
                        <a:t>there are quite a lot of work places around our kindergarten parents feel close to their children and can control them</a:t>
                      </a:r>
                      <a:endParaRPr lang="en-US"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884" marR="33884" marT="0" marB="0"/>
                </a:tc>
                <a:tc>
                  <a:txBody>
                    <a:bodyPr/>
                    <a:lstStyle/>
                    <a:p>
                      <a:pPr algn="ctr">
                        <a:lnSpc>
                          <a:spcPct val="200000"/>
                        </a:lnSpc>
                        <a:spcAft>
                          <a:spcPts val="800"/>
                        </a:spcAft>
                      </a:pPr>
                      <a:r>
                        <a:rPr lang="tr-TR" sz="2000" b="0">
                          <a:effectLst/>
                          <a:latin typeface="Times New Roman" panose="02020603050405020304" pitchFamily="18" charset="0"/>
                          <a:cs typeface="Times New Roman" panose="02020603050405020304" pitchFamily="18" charset="0"/>
                        </a:rPr>
                        <a:t>0,08</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33884" marR="33884" marT="0" marB="0"/>
                </a:tc>
                <a:tc>
                  <a:txBody>
                    <a:bodyPr/>
                    <a:lstStyle/>
                    <a:p>
                      <a:pPr algn="ctr">
                        <a:lnSpc>
                          <a:spcPct val="200000"/>
                        </a:lnSpc>
                        <a:spcAft>
                          <a:spcPts val="800"/>
                        </a:spcAft>
                      </a:pPr>
                      <a:r>
                        <a:rPr lang="tr-TR" sz="2000" b="0">
                          <a:effectLst/>
                          <a:latin typeface="Times New Roman" panose="02020603050405020304" pitchFamily="18" charset="0"/>
                          <a:cs typeface="Times New Roman" panose="02020603050405020304" pitchFamily="18" charset="0"/>
                        </a:rPr>
                        <a:t>2</a:t>
                      </a:r>
                      <a:endParaRPr lang="en-US" sz="2000" b="0">
                        <a:effectLst/>
                        <a:latin typeface="Times New Roman" panose="02020603050405020304" pitchFamily="18" charset="0"/>
                        <a:ea typeface="Calibri" panose="020F0502020204030204" pitchFamily="34" charset="0"/>
                        <a:cs typeface="Times New Roman" panose="02020603050405020304" pitchFamily="18" charset="0"/>
                      </a:endParaRPr>
                    </a:p>
                  </a:txBody>
                  <a:tcPr marL="33884" marR="33884" marT="0" marB="0"/>
                </a:tc>
                <a:tc>
                  <a:txBody>
                    <a:bodyPr/>
                    <a:lstStyle/>
                    <a:p>
                      <a:pPr algn="ctr">
                        <a:lnSpc>
                          <a:spcPct val="200000"/>
                        </a:lnSpc>
                        <a:spcAft>
                          <a:spcPts val="800"/>
                        </a:spcAft>
                      </a:pPr>
                      <a:r>
                        <a:rPr lang="tr-TR" sz="2000" b="0" dirty="0">
                          <a:effectLst/>
                          <a:latin typeface="Times New Roman" panose="02020603050405020304" pitchFamily="18" charset="0"/>
                          <a:cs typeface="Times New Roman" panose="02020603050405020304" pitchFamily="18" charset="0"/>
                        </a:rPr>
                        <a:t>0.12</a:t>
                      </a:r>
                      <a:endParaRPr lang="en-US" sz="20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884" marR="33884" marT="0" marB="0"/>
                </a:tc>
                <a:extLst>
                  <a:ext uri="{0D108BD9-81ED-4DB2-BD59-A6C34878D82A}">
                    <a16:rowId xmlns:a16="http://schemas.microsoft.com/office/drawing/2014/main" val="1726460495"/>
                  </a:ext>
                </a:extLst>
              </a:tr>
            </a:tbl>
          </a:graphicData>
        </a:graphic>
      </p:graphicFrame>
      <p:pic>
        <p:nvPicPr>
          <p:cNvPr id="5" name="Picture 4" descr="Diagram&#10;&#10;Description automatically generated">
            <a:extLst>
              <a:ext uri="{FF2B5EF4-FFF2-40B4-BE49-F238E27FC236}">
                <a16:creationId xmlns:a16="http://schemas.microsoft.com/office/drawing/2014/main" id="{AFFBDCB0-541A-42BC-8396-3BFCE0DE7C14}"/>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spTree>
    <p:extLst>
      <p:ext uri="{BB962C8B-B14F-4D97-AF65-F5344CB8AC3E}">
        <p14:creationId xmlns:p14="http://schemas.microsoft.com/office/powerpoint/2010/main" val="3098235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8C8853-A77C-40F3-ADE2-50FE6027C715}"/>
              </a:ext>
            </a:extLst>
          </p:cNvPr>
          <p:cNvSpPr>
            <a:spLocks noGrp="1"/>
          </p:cNvSpPr>
          <p:nvPr>
            <p:ph type="title"/>
          </p:nvPr>
        </p:nvSpPr>
        <p:spPr>
          <a:xfrm>
            <a:off x="643467" y="419972"/>
            <a:ext cx="10905066" cy="1135737"/>
          </a:xfrm>
        </p:spPr>
        <p:txBody>
          <a:bodyPr>
            <a:normAutofit/>
          </a:bodyPr>
          <a:lstStyle/>
          <a:p>
            <a:pPr algn="ctr"/>
            <a:r>
              <a:rPr lang="tr-TR" sz="4800" b="1" dirty="0" err="1">
                <a:latin typeface="Times New Roman" panose="02020603050405020304" pitchFamily="18" charset="0"/>
                <a:cs typeface="Times New Roman" panose="02020603050405020304" pitchFamily="18" charset="0"/>
              </a:rPr>
              <a:t>DüşLER</a:t>
            </a:r>
            <a:r>
              <a:rPr lang="tr-TR" sz="4800" b="1" dirty="0">
                <a:latin typeface="Times New Roman" panose="02020603050405020304" pitchFamily="18" charset="0"/>
                <a:cs typeface="Times New Roman" panose="02020603050405020304" pitchFamily="18" charset="0"/>
              </a:rPr>
              <a:t> </a:t>
            </a:r>
            <a:r>
              <a:rPr lang="tr-TR" sz="4800" b="1" dirty="0" err="1">
                <a:latin typeface="Times New Roman" panose="02020603050405020304" pitchFamily="18" charset="0"/>
                <a:cs typeface="Times New Roman" panose="02020603050405020304" pitchFamily="18" charset="0"/>
              </a:rPr>
              <a:t>ATOLYESi</a:t>
            </a:r>
            <a:r>
              <a:rPr lang="tr-TR" sz="4800" b="1" dirty="0">
                <a:latin typeface="Times New Roman" panose="02020603050405020304" pitchFamily="18" charset="0"/>
                <a:cs typeface="Times New Roman" panose="02020603050405020304" pitchFamily="18" charset="0"/>
              </a:rPr>
              <a:t> WEB </a:t>
            </a:r>
            <a:r>
              <a:rPr lang="tr-TR" sz="4800" b="1" dirty="0" err="1">
                <a:latin typeface="Times New Roman" panose="02020603050405020304" pitchFamily="18" charset="0"/>
                <a:cs typeface="Times New Roman" panose="02020603050405020304" pitchFamily="18" charset="0"/>
              </a:rPr>
              <a:t>Sıte</a:t>
            </a:r>
            <a:r>
              <a:rPr lang="tr-TR" sz="4800" b="1" dirty="0">
                <a:latin typeface="Times New Roman" panose="02020603050405020304" pitchFamily="18" charset="0"/>
                <a:cs typeface="Times New Roman" panose="02020603050405020304" pitchFamily="18" charset="0"/>
              </a:rPr>
              <a:t> </a:t>
            </a:r>
          </a:p>
        </p:txBody>
      </p:sp>
      <p:pic>
        <p:nvPicPr>
          <p:cNvPr id="4" name="Resim 4">
            <a:extLst>
              <a:ext uri="{FF2B5EF4-FFF2-40B4-BE49-F238E27FC236}">
                <a16:creationId xmlns:a16="http://schemas.microsoft.com/office/drawing/2014/main" id="{6ED2675B-C6CD-4372-ABFB-9FCD80AFD6E9}"/>
              </a:ext>
            </a:extLst>
          </p:cNvPr>
          <p:cNvPicPr>
            <a:picLocks noChangeAspect="1"/>
          </p:cNvPicPr>
          <p:nvPr/>
        </p:nvPicPr>
        <p:blipFill>
          <a:blip r:embed="rId2"/>
          <a:stretch>
            <a:fillRect/>
          </a:stretch>
        </p:blipFill>
        <p:spPr>
          <a:xfrm>
            <a:off x="666185" y="1976267"/>
            <a:ext cx="10882348" cy="4461761"/>
          </a:xfrm>
          <a:prstGeom prst="rect">
            <a:avLst/>
          </a:prstGeom>
        </p:spPr>
      </p:pic>
      <p:pic>
        <p:nvPicPr>
          <p:cNvPr id="16" name="Picture 15" descr="Diagram&#10;&#10;Description automatically generated">
            <a:extLst>
              <a:ext uri="{FF2B5EF4-FFF2-40B4-BE49-F238E27FC236}">
                <a16:creationId xmlns:a16="http://schemas.microsoft.com/office/drawing/2014/main" id="{CD7590DA-0987-4234-9094-0C40A58DD567}"/>
              </a:ext>
            </a:extLst>
          </p:cNvPr>
          <p:cNvPicPr>
            <a:picLocks noChangeAspect="1"/>
          </p:cNvPicPr>
          <p:nvPr/>
        </p:nvPicPr>
        <p:blipFill rotWithShape="1">
          <a:blip r:embed="rId3"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sp>
        <p:nvSpPr>
          <p:cNvPr id="6" name="Metin kutusu 5">
            <a:extLst>
              <a:ext uri="{FF2B5EF4-FFF2-40B4-BE49-F238E27FC236}">
                <a16:creationId xmlns:a16="http://schemas.microsoft.com/office/drawing/2014/main" id="{CD834CD3-AD2B-4E19-91FD-380D32D0C218}"/>
              </a:ext>
            </a:extLst>
          </p:cNvPr>
          <p:cNvSpPr txBox="1"/>
          <p:nvPr/>
        </p:nvSpPr>
        <p:spPr>
          <a:xfrm>
            <a:off x="3838465" y="5497603"/>
            <a:ext cx="4537788" cy="369332"/>
          </a:xfrm>
          <a:prstGeom prst="rect">
            <a:avLst/>
          </a:prstGeom>
          <a:noFill/>
        </p:spPr>
        <p:txBody>
          <a:bodyPr wrap="square">
            <a:spAutoFit/>
          </a:bodyPr>
          <a:lstStyle/>
          <a:p>
            <a:pPr algn="ctr"/>
            <a:r>
              <a:rPr lang="en-US" dirty="0">
                <a:hlinkClick r:id="rId4"/>
              </a:rPr>
              <a:t>https://ack2012ack.wixsite.com/dusleratolyesi</a:t>
            </a:r>
            <a:endParaRPr lang="en-US" dirty="0"/>
          </a:p>
        </p:txBody>
      </p:sp>
    </p:spTree>
    <p:extLst>
      <p:ext uri="{BB962C8B-B14F-4D97-AF65-F5344CB8AC3E}">
        <p14:creationId xmlns:p14="http://schemas.microsoft.com/office/powerpoint/2010/main" val="4165126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AB3C1F5-3F7F-4A75-A7B5-82C046339C8E}"/>
              </a:ext>
            </a:extLst>
          </p:cNvPr>
          <p:cNvGraphicFramePr>
            <a:graphicFrameLocks noGrp="1"/>
          </p:cNvGraphicFramePr>
          <p:nvPr>
            <p:ph idx="1"/>
            <p:extLst>
              <p:ext uri="{D42A27DB-BD31-4B8C-83A1-F6EECF244321}">
                <p14:modId xmlns:p14="http://schemas.microsoft.com/office/powerpoint/2010/main" val="2327658594"/>
              </p:ext>
            </p:extLst>
          </p:nvPr>
        </p:nvGraphicFramePr>
        <p:xfrm>
          <a:off x="1286934" y="2969928"/>
          <a:ext cx="9625384" cy="3424873"/>
        </p:xfrm>
        <a:graphic>
          <a:graphicData uri="http://schemas.openxmlformats.org/drawingml/2006/table">
            <a:tbl>
              <a:tblPr firstRow="1" firstCol="1">
                <a:tableStyleId>{5C22544A-7EE6-4342-B048-85BDC9FD1C3A}</a:tableStyleId>
              </a:tblPr>
              <a:tblGrid>
                <a:gridCol w="5081174">
                  <a:extLst>
                    <a:ext uri="{9D8B030D-6E8A-4147-A177-3AD203B41FA5}">
                      <a16:colId xmlns:a16="http://schemas.microsoft.com/office/drawing/2014/main" val="2621492906"/>
                    </a:ext>
                  </a:extLst>
                </a:gridCol>
                <a:gridCol w="1225963">
                  <a:extLst>
                    <a:ext uri="{9D8B030D-6E8A-4147-A177-3AD203B41FA5}">
                      <a16:colId xmlns:a16="http://schemas.microsoft.com/office/drawing/2014/main" val="3810057870"/>
                    </a:ext>
                  </a:extLst>
                </a:gridCol>
                <a:gridCol w="1149121">
                  <a:extLst>
                    <a:ext uri="{9D8B030D-6E8A-4147-A177-3AD203B41FA5}">
                      <a16:colId xmlns:a16="http://schemas.microsoft.com/office/drawing/2014/main" val="2356099578"/>
                    </a:ext>
                  </a:extLst>
                </a:gridCol>
                <a:gridCol w="2169126">
                  <a:extLst>
                    <a:ext uri="{9D8B030D-6E8A-4147-A177-3AD203B41FA5}">
                      <a16:colId xmlns:a16="http://schemas.microsoft.com/office/drawing/2014/main" val="1221122191"/>
                    </a:ext>
                  </a:extLst>
                </a:gridCol>
              </a:tblGrid>
              <a:tr h="883615">
                <a:tc>
                  <a:txBody>
                    <a:bodyPr/>
                    <a:lstStyle/>
                    <a:p>
                      <a:pPr>
                        <a:lnSpc>
                          <a:spcPct val="200000"/>
                        </a:lnSpc>
                        <a:spcAft>
                          <a:spcPts val="800"/>
                        </a:spcAft>
                      </a:pPr>
                      <a:r>
                        <a:rPr lang="hu-HU" sz="1600" dirty="0">
                          <a:effectLst/>
                          <a:latin typeface="Times New Roman" panose="02020603050405020304" pitchFamily="18" charset="0"/>
                          <a:cs typeface="Times New Roman" panose="02020603050405020304" pitchFamily="18" charset="0"/>
                        </a:rPr>
                        <a:t>Threats</a:t>
                      </a:r>
                      <a:endParaRPr lang="en-US" sz="1600" dirty="0">
                        <a:effectLst/>
                        <a:latin typeface="Times New Roman" panose="02020603050405020304" pitchFamily="18" charset="0"/>
                        <a:cs typeface="Times New Roman" panose="02020603050405020304" pitchFamily="18" charset="0"/>
                      </a:endParaRPr>
                    </a:p>
                    <a:p>
                      <a:pPr>
                        <a:lnSpc>
                          <a:spcPct val="200000"/>
                        </a:lnSpc>
                        <a:spcAft>
                          <a:spcPts val="800"/>
                        </a:spcAft>
                      </a:pPr>
                      <a:r>
                        <a:rPr lang="tr-TR" sz="1600" dirty="0">
                          <a:effectLst/>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174" marR="52174" marT="0" marB="0"/>
                </a:tc>
                <a:tc>
                  <a:txBody>
                    <a:bodyPr/>
                    <a:lstStyle/>
                    <a:p>
                      <a:pPr>
                        <a:lnSpc>
                          <a:spcPct val="200000"/>
                        </a:lnSpc>
                        <a:spcAft>
                          <a:spcPts val="800"/>
                        </a:spcAft>
                      </a:pPr>
                      <a:r>
                        <a:rPr lang="tr-TR" sz="1600">
                          <a:effectLst/>
                          <a:latin typeface="Times New Roman" panose="02020603050405020304" pitchFamily="18" charset="0"/>
                          <a:cs typeface="Times New Roman" panose="02020603050405020304" pitchFamily="18" charset="0"/>
                        </a:rPr>
                        <a:t>Weight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2174" marR="52174" marT="0" marB="0"/>
                </a:tc>
                <a:tc>
                  <a:txBody>
                    <a:bodyPr/>
                    <a:lstStyle/>
                    <a:p>
                      <a:pPr>
                        <a:lnSpc>
                          <a:spcPct val="200000"/>
                        </a:lnSpc>
                        <a:spcAft>
                          <a:spcPts val="800"/>
                        </a:spcAft>
                      </a:pPr>
                      <a:r>
                        <a:rPr lang="tr-TR" sz="1600">
                          <a:effectLst/>
                          <a:latin typeface="Times New Roman" panose="02020603050405020304" pitchFamily="18" charset="0"/>
                          <a:cs typeface="Times New Roman" panose="02020603050405020304" pitchFamily="18" charset="0"/>
                        </a:rPr>
                        <a:t>Rating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2174" marR="52174" marT="0" marB="0"/>
                </a:tc>
                <a:tc>
                  <a:txBody>
                    <a:bodyPr/>
                    <a:lstStyle/>
                    <a:p>
                      <a:pPr>
                        <a:lnSpc>
                          <a:spcPct val="200000"/>
                        </a:lnSpc>
                        <a:spcAft>
                          <a:spcPts val="800"/>
                        </a:spcAft>
                      </a:pPr>
                      <a:r>
                        <a:rPr lang="tr-TR" sz="1600">
                          <a:effectLst/>
                          <a:latin typeface="Times New Roman" panose="02020603050405020304" pitchFamily="18" charset="0"/>
                          <a:cs typeface="Times New Roman" panose="02020603050405020304" pitchFamily="18" charset="0"/>
                        </a:rPr>
                        <a:t>Weighted Score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2174" marR="52174" marT="0" marB="0"/>
                </a:tc>
                <a:extLst>
                  <a:ext uri="{0D108BD9-81ED-4DB2-BD59-A6C34878D82A}">
                    <a16:rowId xmlns:a16="http://schemas.microsoft.com/office/drawing/2014/main" val="968974914"/>
                  </a:ext>
                </a:extLst>
              </a:tr>
              <a:tr h="764691">
                <a:tc>
                  <a:txBody>
                    <a:bodyPr/>
                    <a:lstStyle/>
                    <a:p>
                      <a:pPr>
                        <a:lnSpc>
                          <a:spcPct val="200000"/>
                        </a:lnSpc>
                        <a:spcAft>
                          <a:spcPts val="800"/>
                        </a:spcAft>
                      </a:pPr>
                      <a:r>
                        <a:rPr lang="tr-TR" sz="1600">
                          <a:effectLst/>
                          <a:latin typeface="Times New Roman" panose="02020603050405020304" pitchFamily="18" charset="0"/>
                          <a:cs typeface="Times New Roman" panose="02020603050405020304" pitchFamily="18" charset="0"/>
                        </a:rPr>
                        <a:t>There are other kindergartens in the region that provide education other than us.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2174" marR="52174" marT="0" marB="0"/>
                </a:tc>
                <a:tc>
                  <a:txBody>
                    <a:bodyPr/>
                    <a:lstStyle/>
                    <a:p>
                      <a:pPr algn="ctr">
                        <a:lnSpc>
                          <a:spcPct val="200000"/>
                        </a:lnSpc>
                        <a:spcAft>
                          <a:spcPts val="800"/>
                        </a:spcAft>
                      </a:pPr>
                      <a:r>
                        <a:rPr lang="tr-TR" sz="2400" dirty="0">
                          <a:effectLst/>
                          <a:latin typeface="Times New Roman" panose="02020603050405020304" pitchFamily="18" charset="0"/>
                          <a:cs typeface="Times New Roman" panose="02020603050405020304" pitchFamily="18" charset="0"/>
                        </a:rPr>
                        <a:t>0,15</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174" marR="52174" marT="0" marB="0"/>
                </a:tc>
                <a:tc>
                  <a:txBody>
                    <a:bodyPr/>
                    <a:lstStyle/>
                    <a:p>
                      <a:pPr algn="ctr">
                        <a:lnSpc>
                          <a:spcPct val="200000"/>
                        </a:lnSpc>
                        <a:spcAft>
                          <a:spcPts val="800"/>
                        </a:spcAft>
                      </a:pPr>
                      <a:r>
                        <a:rPr lang="tr-TR" sz="2400">
                          <a:effectLst/>
                          <a:latin typeface="Times New Roman" panose="02020603050405020304" pitchFamily="18" charset="0"/>
                          <a:cs typeface="Times New Roman" panose="02020603050405020304" pitchFamily="18" charset="0"/>
                        </a:rPr>
                        <a:t>1</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52174" marR="52174" marT="0" marB="0"/>
                </a:tc>
                <a:tc>
                  <a:txBody>
                    <a:bodyPr/>
                    <a:lstStyle/>
                    <a:p>
                      <a:pPr algn="ctr">
                        <a:lnSpc>
                          <a:spcPct val="200000"/>
                        </a:lnSpc>
                        <a:spcAft>
                          <a:spcPts val="800"/>
                        </a:spcAft>
                      </a:pPr>
                      <a:r>
                        <a:rPr lang="tr-TR" sz="2400">
                          <a:effectLst/>
                          <a:latin typeface="Times New Roman" panose="02020603050405020304" pitchFamily="18" charset="0"/>
                          <a:cs typeface="Times New Roman" panose="02020603050405020304" pitchFamily="18" charset="0"/>
                        </a:rPr>
                        <a:t>0.12</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52174" marR="52174" marT="0" marB="0"/>
                </a:tc>
                <a:extLst>
                  <a:ext uri="{0D108BD9-81ED-4DB2-BD59-A6C34878D82A}">
                    <a16:rowId xmlns:a16="http://schemas.microsoft.com/office/drawing/2014/main" val="3938417694"/>
                  </a:ext>
                </a:extLst>
              </a:tr>
              <a:tr h="373899">
                <a:tc>
                  <a:txBody>
                    <a:bodyPr/>
                    <a:lstStyle/>
                    <a:p>
                      <a:pPr>
                        <a:lnSpc>
                          <a:spcPct val="200000"/>
                        </a:lnSpc>
                        <a:spcAft>
                          <a:spcPts val="800"/>
                        </a:spcAft>
                      </a:pPr>
                      <a:r>
                        <a:rPr lang="tr-TR" sz="1600">
                          <a:effectLst/>
                          <a:latin typeface="Times New Roman" panose="02020603050405020304" pitchFamily="18" charset="0"/>
                          <a:cs typeface="Times New Roman" panose="02020603050405020304" pitchFamily="18" charset="0"/>
                        </a:rPr>
                        <a:t>Increasing school fees due to rising inflation.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2174" marR="52174" marT="0" marB="0"/>
                </a:tc>
                <a:tc>
                  <a:txBody>
                    <a:bodyPr/>
                    <a:lstStyle/>
                    <a:p>
                      <a:pPr algn="ctr">
                        <a:lnSpc>
                          <a:spcPct val="200000"/>
                        </a:lnSpc>
                        <a:spcAft>
                          <a:spcPts val="800"/>
                        </a:spcAft>
                      </a:pPr>
                      <a:r>
                        <a:rPr lang="tr-TR" sz="2400" dirty="0">
                          <a:effectLst/>
                          <a:latin typeface="Times New Roman" panose="02020603050405020304" pitchFamily="18" charset="0"/>
                          <a:cs typeface="Times New Roman" panose="02020603050405020304" pitchFamily="18" charset="0"/>
                        </a:rPr>
                        <a:t>0,10</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174" marR="52174" marT="0" marB="0"/>
                </a:tc>
                <a:tc>
                  <a:txBody>
                    <a:bodyPr/>
                    <a:lstStyle/>
                    <a:p>
                      <a:pPr algn="ctr">
                        <a:lnSpc>
                          <a:spcPct val="200000"/>
                        </a:lnSpc>
                        <a:spcAft>
                          <a:spcPts val="800"/>
                        </a:spcAft>
                      </a:pPr>
                      <a:r>
                        <a:rPr lang="tr-TR" sz="2400">
                          <a:effectLst/>
                          <a:latin typeface="Times New Roman" panose="02020603050405020304" pitchFamily="18" charset="0"/>
                          <a:cs typeface="Times New Roman" panose="02020603050405020304" pitchFamily="18" charset="0"/>
                        </a:rPr>
                        <a:t>2</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52174" marR="52174" marT="0" marB="0"/>
                </a:tc>
                <a:tc>
                  <a:txBody>
                    <a:bodyPr/>
                    <a:lstStyle/>
                    <a:p>
                      <a:pPr algn="ctr">
                        <a:lnSpc>
                          <a:spcPct val="200000"/>
                        </a:lnSpc>
                        <a:spcAft>
                          <a:spcPts val="800"/>
                        </a:spcAft>
                      </a:pPr>
                      <a:r>
                        <a:rPr lang="tr-TR" sz="2400">
                          <a:effectLst/>
                          <a:latin typeface="Times New Roman" panose="02020603050405020304" pitchFamily="18" charset="0"/>
                          <a:cs typeface="Times New Roman" panose="02020603050405020304" pitchFamily="18" charset="0"/>
                        </a:rPr>
                        <a:t>0.25</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52174" marR="52174" marT="0" marB="0"/>
                </a:tc>
                <a:extLst>
                  <a:ext uri="{0D108BD9-81ED-4DB2-BD59-A6C34878D82A}">
                    <a16:rowId xmlns:a16="http://schemas.microsoft.com/office/drawing/2014/main" val="2060117041"/>
                  </a:ext>
                </a:extLst>
              </a:tr>
              <a:tr h="764691">
                <a:tc>
                  <a:txBody>
                    <a:bodyPr/>
                    <a:lstStyle/>
                    <a:p>
                      <a:pPr>
                        <a:lnSpc>
                          <a:spcPct val="200000"/>
                        </a:lnSpc>
                        <a:spcAft>
                          <a:spcPts val="800"/>
                        </a:spcAft>
                      </a:pPr>
                      <a:r>
                        <a:rPr lang="tr-TR" sz="1600">
                          <a:effectLst/>
                          <a:latin typeface="Times New Roman" panose="02020603050405020304" pitchFamily="18" charset="0"/>
                          <a:cs typeface="Times New Roman" panose="02020603050405020304" pitchFamily="18" charset="0"/>
                        </a:rPr>
                        <a:t>Parents not wanting to send their children to school due to the pandemic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2174" marR="52174" marT="0" marB="0"/>
                </a:tc>
                <a:tc>
                  <a:txBody>
                    <a:bodyPr/>
                    <a:lstStyle/>
                    <a:p>
                      <a:pPr algn="ctr">
                        <a:lnSpc>
                          <a:spcPct val="200000"/>
                        </a:lnSpc>
                        <a:spcAft>
                          <a:spcPts val="800"/>
                        </a:spcAft>
                      </a:pPr>
                      <a:r>
                        <a:rPr lang="tr-TR" sz="2400">
                          <a:effectLst/>
                          <a:latin typeface="Times New Roman" panose="02020603050405020304" pitchFamily="18" charset="0"/>
                          <a:cs typeface="Times New Roman" panose="02020603050405020304" pitchFamily="18" charset="0"/>
                        </a:rPr>
                        <a:t>0,06</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52174" marR="52174" marT="0" marB="0"/>
                </a:tc>
                <a:tc>
                  <a:txBody>
                    <a:bodyPr/>
                    <a:lstStyle/>
                    <a:p>
                      <a:pPr algn="ctr">
                        <a:lnSpc>
                          <a:spcPct val="200000"/>
                        </a:lnSpc>
                        <a:spcAft>
                          <a:spcPts val="800"/>
                        </a:spcAft>
                      </a:pPr>
                      <a:r>
                        <a:rPr lang="tr-TR" sz="2400" dirty="0">
                          <a:effectLst/>
                          <a:latin typeface="Times New Roman" panose="02020603050405020304" pitchFamily="18" charset="0"/>
                          <a:cs typeface="Times New Roman" panose="02020603050405020304" pitchFamily="18" charset="0"/>
                        </a:rPr>
                        <a:t>2</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174" marR="52174" marT="0" marB="0"/>
                </a:tc>
                <a:tc>
                  <a:txBody>
                    <a:bodyPr/>
                    <a:lstStyle/>
                    <a:p>
                      <a:pPr algn="ctr">
                        <a:lnSpc>
                          <a:spcPct val="200000"/>
                        </a:lnSpc>
                        <a:spcAft>
                          <a:spcPts val="800"/>
                        </a:spcAft>
                      </a:pPr>
                      <a:r>
                        <a:rPr lang="tr-TR" sz="2400" dirty="0">
                          <a:effectLst/>
                          <a:latin typeface="Times New Roman" panose="02020603050405020304" pitchFamily="18" charset="0"/>
                          <a:cs typeface="Times New Roman" panose="02020603050405020304" pitchFamily="18" charset="0"/>
                        </a:rPr>
                        <a:t>0.13</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174" marR="52174" marT="0" marB="0"/>
                </a:tc>
                <a:extLst>
                  <a:ext uri="{0D108BD9-81ED-4DB2-BD59-A6C34878D82A}">
                    <a16:rowId xmlns:a16="http://schemas.microsoft.com/office/drawing/2014/main" val="1763569832"/>
                  </a:ext>
                </a:extLst>
              </a:tr>
            </a:tbl>
          </a:graphicData>
        </a:graphic>
      </p:graphicFrame>
      <p:pic>
        <p:nvPicPr>
          <p:cNvPr id="3" name="Picture 2" descr="Diagram&#10;&#10;Description automatically generated">
            <a:extLst>
              <a:ext uri="{FF2B5EF4-FFF2-40B4-BE49-F238E27FC236}">
                <a16:creationId xmlns:a16="http://schemas.microsoft.com/office/drawing/2014/main" id="{63951FB2-ECAF-4B58-82A5-522D16C5F0A1}"/>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sp>
        <p:nvSpPr>
          <p:cNvPr id="5" name="TextBox 4">
            <a:extLst>
              <a:ext uri="{FF2B5EF4-FFF2-40B4-BE49-F238E27FC236}">
                <a16:creationId xmlns:a16="http://schemas.microsoft.com/office/drawing/2014/main" id="{709ADECC-6450-4E95-915D-F6BF6B26C74C}"/>
              </a:ext>
            </a:extLst>
          </p:cNvPr>
          <p:cNvSpPr txBox="1"/>
          <p:nvPr/>
        </p:nvSpPr>
        <p:spPr>
          <a:xfrm>
            <a:off x="1162756" y="1001273"/>
            <a:ext cx="6096000" cy="646331"/>
          </a:xfrm>
          <a:prstGeom prst="rect">
            <a:avLst/>
          </a:prstGeom>
          <a:noFill/>
        </p:spPr>
        <p:txBody>
          <a:bodyPr wrap="square">
            <a:spAutoFit/>
          </a:bodyPr>
          <a:lstStyle/>
          <a:p>
            <a:r>
              <a:rPr lang="tr" sz="3600" dirty="0">
                <a:solidFill>
                  <a:srgbClr val="EBEBEB"/>
                </a:solidFill>
                <a:latin typeface="Times New Roman" panose="02020603050405020304" pitchFamily="18" charset="0"/>
                <a:ea typeface="+mj-lt"/>
                <a:cs typeface="Times New Roman" panose="02020603050405020304" pitchFamily="18" charset="0"/>
              </a:rPr>
              <a:t>EFE</a:t>
            </a:r>
            <a:r>
              <a:rPr lang="tr" dirty="0">
                <a:solidFill>
                  <a:srgbClr val="EBEBEB"/>
                </a:solidFill>
                <a:latin typeface="Times New Roman" panose="02020603050405020304" pitchFamily="18" charset="0"/>
                <a:ea typeface="+mj-lt"/>
                <a:cs typeface="Times New Roman" panose="02020603050405020304" pitchFamily="18" charset="0"/>
              </a:rPr>
              <a:t> </a:t>
            </a:r>
            <a:r>
              <a:rPr lang="tr" sz="3600" dirty="0">
                <a:solidFill>
                  <a:srgbClr val="EBEBEB"/>
                </a:solidFill>
                <a:latin typeface="Times New Roman" panose="02020603050405020304" pitchFamily="18" charset="0"/>
                <a:ea typeface="+mj-lt"/>
                <a:cs typeface="Times New Roman" panose="02020603050405020304" pitchFamily="18" charset="0"/>
              </a:rPr>
              <a:t>MATRIX  </a:t>
            </a:r>
            <a:r>
              <a:rPr lang="tr" dirty="0">
                <a:solidFill>
                  <a:srgbClr val="EBEBEB"/>
                </a:solidFill>
                <a:latin typeface="Times New Roman" panose="02020603050405020304" pitchFamily="18" charset="0"/>
                <a:ea typeface="+mj-lt"/>
                <a:cs typeface="Times New Roman" panose="02020603050405020304" pitchFamily="18" charset="0"/>
              </a:rPr>
              <a:t>     </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0231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56F4D-3181-40FB-A0ED-43EB34B4D5E5}"/>
              </a:ext>
            </a:extLst>
          </p:cNvPr>
          <p:cNvSpPr>
            <a:spLocks noGrp="1"/>
          </p:cNvSpPr>
          <p:nvPr>
            <p:ph type="title"/>
          </p:nvPr>
        </p:nvSpPr>
        <p:spPr/>
        <p:txBody>
          <a:bodyPr>
            <a:normAutofit/>
          </a:bodyPr>
          <a:lstStyle/>
          <a:p>
            <a:r>
              <a:rPr lang="tr-TR" dirty="0">
                <a:solidFill>
                  <a:srgbClr val="EBEBEB"/>
                </a:solidFill>
                <a:latin typeface="Times New Roman" panose="02020603050405020304" pitchFamily="18" charset="0"/>
                <a:cs typeface="Times New Roman" panose="02020603050405020304" pitchFamily="18" charset="0"/>
              </a:rPr>
              <a:t>IFE MATRIX</a:t>
            </a:r>
            <a:endParaRPr lang="en-US" dirty="0">
              <a:solidFill>
                <a:srgbClr val="EBEBEB"/>
              </a:solidFill>
              <a:latin typeface="Times New Roman" panose="02020603050405020304" pitchFamily="18" charset="0"/>
              <a:cs typeface="Times New Roman" panose="02020603050405020304" pitchFamily="18" charset="0"/>
            </a:endParaRPr>
          </a:p>
        </p:txBody>
      </p:sp>
      <p:graphicFrame>
        <p:nvGraphicFramePr>
          <p:cNvPr id="7" name="Content Placeholder 6">
            <a:extLst>
              <a:ext uri="{FF2B5EF4-FFF2-40B4-BE49-F238E27FC236}">
                <a16:creationId xmlns:a16="http://schemas.microsoft.com/office/drawing/2014/main" id="{BB1CC504-4E5C-435F-B761-1C6CCF2E6F43}"/>
              </a:ext>
            </a:extLst>
          </p:cNvPr>
          <p:cNvGraphicFramePr>
            <a:graphicFrameLocks noGrp="1"/>
          </p:cNvGraphicFramePr>
          <p:nvPr>
            <p:ph idx="1"/>
            <p:extLst>
              <p:ext uri="{D42A27DB-BD31-4B8C-83A1-F6EECF244321}">
                <p14:modId xmlns:p14="http://schemas.microsoft.com/office/powerpoint/2010/main" val="1182929813"/>
              </p:ext>
            </p:extLst>
          </p:nvPr>
        </p:nvGraphicFramePr>
        <p:xfrm>
          <a:off x="1283308" y="2441795"/>
          <a:ext cx="9625384" cy="4224338"/>
        </p:xfrm>
        <a:graphic>
          <a:graphicData uri="http://schemas.openxmlformats.org/drawingml/2006/table">
            <a:tbl>
              <a:tblPr firstRow="1" firstCol="1">
                <a:tableStyleId>{5C22544A-7EE6-4342-B048-85BDC9FD1C3A}</a:tableStyleId>
              </a:tblPr>
              <a:tblGrid>
                <a:gridCol w="3025827">
                  <a:extLst>
                    <a:ext uri="{9D8B030D-6E8A-4147-A177-3AD203B41FA5}">
                      <a16:colId xmlns:a16="http://schemas.microsoft.com/office/drawing/2014/main" val="3442858827"/>
                    </a:ext>
                  </a:extLst>
                </a:gridCol>
                <a:gridCol w="1856550">
                  <a:extLst>
                    <a:ext uri="{9D8B030D-6E8A-4147-A177-3AD203B41FA5}">
                      <a16:colId xmlns:a16="http://schemas.microsoft.com/office/drawing/2014/main" val="848577013"/>
                    </a:ext>
                  </a:extLst>
                </a:gridCol>
                <a:gridCol w="1754787">
                  <a:extLst>
                    <a:ext uri="{9D8B030D-6E8A-4147-A177-3AD203B41FA5}">
                      <a16:colId xmlns:a16="http://schemas.microsoft.com/office/drawing/2014/main" val="2496722337"/>
                    </a:ext>
                  </a:extLst>
                </a:gridCol>
                <a:gridCol w="2988220">
                  <a:extLst>
                    <a:ext uri="{9D8B030D-6E8A-4147-A177-3AD203B41FA5}">
                      <a16:colId xmlns:a16="http://schemas.microsoft.com/office/drawing/2014/main" val="1996359450"/>
                    </a:ext>
                  </a:extLst>
                </a:gridCol>
              </a:tblGrid>
              <a:tr h="363747">
                <a:tc>
                  <a:txBody>
                    <a:bodyPr/>
                    <a:lstStyle/>
                    <a:p>
                      <a:pPr>
                        <a:lnSpc>
                          <a:spcPct val="200000"/>
                        </a:lnSpc>
                        <a:spcAft>
                          <a:spcPts val="800"/>
                        </a:spcAft>
                      </a:pPr>
                      <a:r>
                        <a:rPr lang="hu-HU" sz="1600">
                          <a:effectLst/>
                          <a:latin typeface="Times New Roman" panose="02020603050405020304" pitchFamily="18" charset="0"/>
                          <a:cs typeface="Times New Roman" panose="02020603050405020304" pitchFamily="18" charset="0"/>
                        </a:rPr>
                        <a:t>Strengths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71284" marR="71284" marT="0" marB="0"/>
                </a:tc>
                <a:tc>
                  <a:txBody>
                    <a:bodyPr/>
                    <a:lstStyle/>
                    <a:p>
                      <a:pPr>
                        <a:lnSpc>
                          <a:spcPct val="200000"/>
                        </a:lnSpc>
                        <a:spcAft>
                          <a:spcPts val="800"/>
                        </a:spcAft>
                      </a:pPr>
                      <a:r>
                        <a:rPr lang="tr-TR" sz="1600">
                          <a:effectLst/>
                          <a:latin typeface="Times New Roman" panose="02020603050405020304" pitchFamily="18" charset="0"/>
                          <a:cs typeface="Times New Roman" panose="02020603050405020304" pitchFamily="18" charset="0"/>
                        </a:rPr>
                        <a:t>Weight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71284" marR="71284" marT="0" marB="0"/>
                </a:tc>
                <a:tc>
                  <a:txBody>
                    <a:bodyPr/>
                    <a:lstStyle/>
                    <a:p>
                      <a:pPr>
                        <a:lnSpc>
                          <a:spcPct val="200000"/>
                        </a:lnSpc>
                        <a:spcAft>
                          <a:spcPts val="800"/>
                        </a:spcAft>
                      </a:pPr>
                      <a:r>
                        <a:rPr lang="tr-TR" sz="1600">
                          <a:effectLst/>
                          <a:latin typeface="Times New Roman" panose="02020603050405020304" pitchFamily="18" charset="0"/>
                          <a:cs typeface="Times New Roman" panose="02020603050405020304" pitchFamily="18" charset="0"/>
                        </a:rPr>
                        <a:t>Rating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71284" marR="71284" marT="0" marB="0"/>
                </a:tc>
                <a:tc>
                  <a:txBody>
                    <a:bodyPr/>
                    <a:lstStyle/>
                    <a:p>
                      <a:pPr>
                        <a:lnSpc>
                          <a:spcPct val="200000"/>
                        </a:lnSpc>
                        <a:spcAft>
                          <a:spcPts val="800"/>
                        </a:spcAft>
                      </a:pPr>
                      <a:r>
                        <a:rPr lang="tr-TR" sz="1600">
                          <a:effectLst/>
                          <a:latin typeface="Times New Roman" panose="02020603050405020304" pitchFamily="18" charset="0"/>
                          <a:cs typeface="Times New Roman" panose="02020603050405020304" pitchFamily="18" charset="0"/>
                        </a:rPr>
                        <a:t>Weighted Score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71284" marR="71284" marT="0" marB="0"/>
                </a:tc>
                <a:extLst>
                  <a:ext uri="{0D108BD9-81ED-4DB2-BD59-A6C34878D82A}">
                    <a16:rowId xmlns:a16="http://schemas.microsoft.com/office/drawing/2014/main" val="2757411350"/>
                  </a:ext>
                </a:extLst>
              </a:tr>
              <a:tr h="743929">
                <a:tc>
                  <a:txBody>
                    <a:bodyPr/>
                    <a:lstStyle/>
                    <a:p>
                      <a:pPr>
                        <a:lnSpc>
                          <a:spcPct val="200000"/>
                        </a:lnSpc>
                        <a:spcAft>
                          <a:spcPts val="800"/>
                        </a:spcAft>
                      </a:pPr>
                      <a:r>
                        <a:rPr lang="tr-TR" sz="1600" dirty="0" err="1">
                          <a:effectLst/>
                          <a:latin typeface="Times New Roman" panose="02020603050405020304" pitchFamily="18" charset="0"/>
                          <a:cs typeface="Times New Roman" panose="02020603050405020304" pitchFamily="18" charset="0"/>
                        </a:rPr>
                        <a:t>Our</a:t>
                      </a:r>
                      <a:r>
                        <a:rPr lang="tr-TR" sz="1600" dirty="0">
                          <a:effectLst/>
                          <a:latin typeface="Times New Roman" panose="02020603050405020304" pitchFamily="18" charset="0"/>
                          <a:cs typeface="Times New Roman" panose="02020603050405020304" pitchFamily="18" charset="0"/>
                        </a:rPr>
                        <a:t> </a:t>
                      </a:r>
                      <a:r>
                        <a:rPr lang="tr-TR" sz="1600" dirty="0" err="1">
                          <a:effectLst/>
                          <a:latin typeface="Times New Roman" panose="02020603050405020304" pitchFamily="18" charset="0"/>
                          <a:cs typeface="Times New Roman" panose="02020603050405020304" pitchFamily="18" charset="0"/>
                        </a:rPr>
                        <a:t>native</a:t>
                      </a:r>
                      <a:r>
                        <a:rPr lang="tr-TR" sz="1600" dirty="0">
                          <a:effectLst/>
                          <a:latin typeface="Times New Roman" panose="02020603050405020304" pitchFamily="18" charset="0"/>
                          <a:cs typeface="Times New Roman" panose="02020603050405020304" pitchFamily="18" charset="0"/>
                        </a:rPr>
                        <a:t> English-</a:t>
                      </a:r>
                      <a:r>
                        <a:rPr lang="tr-TR" sz="1600" dirty="0" err="1">
                          <a:effectLst/>
                          <a:latin typeface="Times New Roman" panose="02020603050405020304" pitchFamily="18" charset="0"/>
                          <a:cs typeface="Times New Roman" panose="02020603050405020304" pitchFamily="18" charset="0"/>
                        </a:rPr>
                        <a:t>speaking</a:t>
                      </a:r>
                      <a:r>
                        <a:rPr lang="tr-TR" sz="1600" dirty="0">
                          <a:effectLst/>
                          <a:latin typeface="Times New Roman" panose="02020603050405020304" pitchFamily="18" charset="0"/>
                          <a:cs typeface="Times New Roman" panose="02020603050405020304" pitchFamily="18" charset="0"/>
                        </a:rPr>
                        <a:t> </a:t>
                      </a:r>
                      <a:r>
                        <a:rPr lang="tr-TR" sz="1600" dirty="0" err="1">
                          <a:effectLst/>
                          <a:latin typeface="Times New Roman" panose="02020603050405020304" pitchFamily="18" charset="0"/>
                          <a:cs typeface="Times New Roman" panose="02020603050405020304" pitchFamily="18" charset="0"/>
                        </a:rPr>
                        <a:t>teachers</a:t>
                      </a:r>
                      <a:r>
                        <a:rPr lang="tr-TR" sz="1600" dirty="0">
                          <a:effectLst/>
                          <a:latin typeface="Times New Roman" panose="02020603050405020304" pitchFamily="18" charset="0"/>
                          <a:cs typeface="Times New Roman" panose="02020603050405020304" pitchFamily="18" charset="0"/>
                        </a:rPr>
                        <a:t> </a:t>
                      </a:r>
                      <a:r>
                        <a:rPr lang="tr-TR" sz="1600" dirty="0" err="1">
                          <a:effectLst/>
                          <a:latin typeface="Times New Roman" panose="02020603050405020304" pitchFamily="18" charset="0"/>
                          <a:cs typeface="Times New Roman" panose="02020603050405020304" pitchFamily="18" charset="0"/>
                        </a:rPr>
                        <a:t>and</a:t>
                      </a:r>
                      <a:r>
                        <a:rPr lang="tr-TR" sz="1600" dirty="0">
                          <a:effectLst/>
                          <a:latin typeface="Times New Roman" panose="02020603050405020304" pitchFamily="18" charset="0"/>
                          <a:cs typeface="Times New Roman" panose="02020603050405020304" pitchFamily="18" charset="0"/>
                        </a:rPr>
                        <a:t> </a:t>
                      </a:r>
                      <a:r>
                        <a:rPr lang="tr-TR" sz="1600" dirty="0" err="1">
                          <a:effectLst/>
                          <a:latin typeface="Times New Roman" panose="02020603050405020304" pitchFamily="18" charset="0"/>
                          <a:cs typeface="Times New Roman" panose="02020603050405020304" pitchFamily="18" charset="0"/>
                        </a:rPr>
                        <a:t>highly</a:t>
                      </a:r>
                      <a:r>
                        <a:rPr lang="tr-TR" sz="1600" dirty="0">
                          <a:effectLst/>
                          <a:latin typeface="Times New Roman" panose="02020603050405020304" pitchFamily="18" charset="0"/>
                          <a:cs typeface="Times New Roman" panose="02020603050405020304" pitchFamily="18" charset="0"/>
                        </a:rPr>
                        <a:t> </a:t>
                      </a:r>
                      <a:r>
                        <a:rPr lang="tr-TR" sz="1600" dirty="0" err="1">
                          <a:effectLst/>
                          <a:latin typeface="Times New Roman" panose="02020603050405020304" pitchFamily="18" charset="0"/>
                          <a:cs typeface="Times New Roman" panose="02020603050405020304" pitchFamily="18" charset="0"/>
                        </a:rPr>
                        <a:t>educated</a:t>
                      </a:r>
                      <a:r>
                        <a:rPr lang="tr-TR" sz="1600" dirty="0">
                          <a:effectLst/>
                          <a:latin typeface="Times New Roman" panose="02020603050405020304" pitchFamily="18" charset="0"/>
                          <a:cs typeface="Times New Roman" panose="02020603050405020304" pitchFamily="18" charset="0"/>
                        </a:rPr>
                        <a:t> </a:t>
                      </a:r>
                      <a:r>
                        <a:rPr lang="tr-TR" sz="1600" dirty="0" err="1">
                          <a:effectLst/>
                          <a:latin typeface="Times New Roman" panose="02020603050405020304" pitchFamily="18" charset="0"/>
                          <a:cs typeface="Times New Roman" panose="02020603050405020304" pitchFamily="18" charset="0"/>
                        </a:rPr>
                        <a:t>teaching</a:t>
                      </a:r>
                      <a:r>
                        <a:rPr lang="tr-TR" sz="1600" dirty="0">
                          <a:effectLst/>
                          <a:latin typeface="Times New Roman" panose="02020603050405020304" pitchFamily="18" charset="0"/>
                          <a:cs typeface="Times New Roman" panose="02020603050405020304" pitchFamily="18" charset="0"/>
                        </a:rPr>
                        <a:t> </a:t>
                      </a:r>
                      <a:r>
                        <a:rPr lang="tr-TR" sz="1600" dirty="0" err="1">
                          <a:effectLst/>
                          <a:latin typeface="Times New Roman" panose="02020603050405020304" pitchFamily="18" charset="0"/>
                          <a:cs typeface="Times New Roman" panose="02020603050405020304" pitchFamily="18" charset="0"/>
                        </a:rPr>
                        <a:t>staff</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284" marR="71284" marT="0" marB="0"/>
                </a:tc>
                <a:tc>
                  <a:txBody>
                    <a:bodyPr/>
                    <a:lstStyle/>
                    <a:p>
                      <a:pPr algn="ctr">
                        <a:lnSpc>
                          <a:spcPct val="200000"/>
                        </a:lnSpc>
                        <a:spcAft>
                          <a:spcPts val="800"/>
                        </a:spcAft>
                      </a:pPr>
                      <a:r>
                        <a:rPr lang="tr-TR" sz="2400" dirty="0">
                          <a:effectLst/>
                          <a:latin typeface="Times New Roman" panose="02020603050405020304" pitchFamily="18" charset="0"/>
                          <a:cs typeface="Times New Roman" panose="02020603050405020304" pitchFamily="18" charset="0"/>
                        </a:rPr>
                        <a:t>0.20</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284" marR="71284" marT="0" marB="0"/>
                </a:tc>
                <a:tc>
                  <a:txBody>
                    <a:bodyPr/>
                    <a:lstStyle/>
                    <a:p>
                      <a:pPr algn="ctr">
                        <a:lnSpc>
                          <a:spcPct val="200000"/>
                        </a:lnSpc>
                        <a:spcAft>
                          <a:spcPts val="800"/>
                        </a:spcAft>
                      </a:pPr>
                      <a:r>
                        <a:rPr lang="tr-TR" sz="2400" dirty="0">
                          <a:effectLst/>
                          <a:latin typeface="Times New Roman" panose="02020603050405020304" pitchFamily="18" charset="0"/>
                          <a:cs typeface="Times New Roman" panose="02020603050405020304" pitchFamily="18" charset="0"/>
                        </a:rPr>
                        <a:t>2</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284" marR="71284" marT="0" marB="0"/>
                </a:tc>
                <a:tc>
                  <a:txBody>
                    <a:bodyPr/>
                    <a:lstStyle/>
                    <a:p>
                      <a:pPr algn="ctr">
                        <a:lnSpc>
                          <a:spcPct val="200000"/>
                        </a:lnSpc>
                        <a:spcAft>
                          <a:spcPts val="800"/>
                        </a:spcAft>
                      </a:pPr>
                      <a:r>
                        <a:rPr lang="tr-TR" sz="2400">
                          <a:effectLst/>
                          <a:latin typeface="Times New Roman" panose="02020603050405020304" pitchFamily="18" charset="0"/>
                          <a:cs typeface="Times New Roman" panose="02020603050405020304" pitchFamily="18" charset="0"/>
                        </a:rPr>
                        <a:t>0.57</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71284" marR="71284" marT="0" marB="0"/>
                </a:tc>
                <a:extLst>
                  <a:ext uri="{0D108BD9-81ED-4DB2-BD59-A6C34878D82A}">
                    <a16:rowId xmlns:a16="http://schemas.microsoft.com/office/drawing/2014/main" val="1989913740"/>
                  </a:ext>
                </a:extLst>
              </a:tr>
              <a:tr h="743929">
                <a:tc>
                  <a:txBody>
                    <a:bodyPr/>
                    <a:lstStyle/>
                    <a:p>
                      <a:pPr>
                        <a:lnSpc>
                          <a:spcPct val="200000"/>
                        </a:lnSpc>
                        <a:spcAft>
                          <a:spcPts val="800"/>
                        </a:spcAft>
                      </a:pPr>
                      <a:r>
                        <a:rPr lang="tr-TR" sz="1600">
                          <a:effectLst/>
                          <a:latin typeface="Times New Roman" panose="02020603050405020304" pitchFamily="18" charset="0"/>
                          <a:cs typeface="Times New Roman" panose="02020603050405020304" pitchFamily="18" charset="0"/>
                        </a:rPr>
                        <a:t>Strong and experienced management staff</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71284" marR="71284" marT="0" marB="0"/>
                </a:tc>
                <a:tc>
                  <a:txBody>
                    <a:bodyPr/>
                    <a:lstStyle/>
                    <a:p>
                      <a:pPr algn="ctr">
                        <a:lnSpc>
                          <a:spcPct val="200000"/>
                        </a:lnSpc>
                        <a:spcAft>
                          <a:spcPts val="800"/>
                        </a:spcAft>
                      </a:pPr>
                      <a:r>
                        <a:rPr lang="tr-TR" sz="2400" dirty="0">
                          <a:effectLst/>
                          <a:latin typeface="Times New Roman" panose="02020603050405020304" pitchFamily="18" charset="0"/>
                          <a:cs typeface="Times New Roman" panose="02020603050405020304" pitchFamily="18" charset="0"/>
                        </a:rPr>
                        <a:t>0.15</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284" marR="71284" marT="0" marB="0"/>
                </a:tc>
                <a:tc>
                  <a:txBody>
                    <a:bodyPr/>
                    <a:lstStyle/>
                    <a:p>
                      <a:pPr algn="ctr">
                        <a:lnSpc>
                          <a:spcPct val="200000"/>
                        </a:lnSpc>
                        <a:spcAft>
                          <a:spcPts val="800"/>
                        </a:spcAft>
                      </a:pPr>
                      <a:r>
                        <a:rPr lang="tr-TR" sz="2400" dirty="0">
                          <a:effectLst/>
                          <a:latin typeface="Times New Roman" panose="02020603050405020304" pitchFamily="18" charset="0"/>
                          <a:cs typeface="Times New Roman" panose="02020603050405020304" pitchFamily="18" charset="0"/>
                        </a:rPr>
                        <a:t>1</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284" marR="71284" marT="0" marB="0"/>
                </a:tc>
                <a:tc>
                  <a:txBody>
                    <a:bodyPr/>
                    <a:lstStyle/>
                    <a:p>
                      <a:pPr algn="ctr">
                        <a:lnSpc>
                          <a:spcPct val="200000"/>
                        </a:lnSpc>
                        <a:spcAft>
                          <a:spcPts val="800"/>
                        </a:spcAft>
                      </a:pPr>
                      <a:r>
                        <a:rPr lang="tr-TR" sz="2400">
                          <a:effectLst/>
                          <a:latin typeface="Times New Roman" panose="02020603050405020304" pitchFamily="18" charset="0"/>
                          <a:cs typeface="Times New Roman" panose="02020603050405020304" pitchFamily="18" charset="0"/>
                        </a:rPr>
                        <a:t>0.26</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71284" marR="71284" marT="0" marB="0"/>
                </a:tc>
                <a:extLst>
                  <a:ext uri="{0D108BD9-81ED-4DB2-BD59-A6C34878D82A}">
                    <a16:rowId xmlns:a16="http://schemas.microsoft.com/office/drawing/2014/main" val="4241602312"/>
                  </a:ext>
                </a:extLst>
              </a:tr>
              <a:tr h="363747">
                <a:tc>
                  <a:txBody>
                    <a:bodyPr/>
                    <a:lstStyle/>
                    <a:p>
                      <a:pPr>
                        <a:lnSpc>
                          <a:spcPct val="200000"/>
                        </a:lnSpc>
                        <a:spcAft>
                          <a:spcPts val="800"/>
                        </a:spcAft>
                      </a:pPr>
                      <a:r>
                        <a:rPr lang="tr-TR" sz="1600">
                          <a:effectLst/>
                          <a:latin typeface="Times New Roman" panose="02020603050405020304" pitchFamily="18" charset="0"/>
                          <a:cs typeface="Times New Roman" panose="02020603050405020304" pitchFamily="18" charset="0"/>
                        </a:rPr>
                        <a:t>Have a strong capital</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71284" marR="71284" marT="0" marB="0"/>
                </a:tc>
                <a:tc>
                  <a:txBody>
                    <a:bodyPr/>
                    <a:lstStyle/>
                    <a:p>
                      <a:pPr algn="ctr">
                        <a:lnSpc>
                          <a:spcPct val="200000"/>
                        </a:lnSpc>
                        <a:spcAft>
                          <a:spcPts val="800"/>
                        </a:spcAft>
                      </a:pPr>
                      <a:r>
                        <a:rPr lang="tr-TR" sz="2400">
                          <a:effectLst/>
                          <a:latin typeface="Times New Roman" panose="02020603050405020304" pitchFamily="18" charset="0"/>
                          <a:cs typeface="Times New Roman" panose="02020603050405020304" pitchFamily="18" charset="0"/>
                        </a:rPr>
                        <a:t>0.17</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71284" marR="71284" marT="0" marB="0"/>
                </a:tc>
                <a:tc>
                  <a:txBody>
                    <a:bodyPr/>
                    <a:lstStyle/>
                    <a:p>
                      <a:pPr algn="ctr">
                        <a:lnSpc>
                          <a:spcPct val="200000"/>
                        </a:lnSpc>
                        <a:spcAft>
                          <a:spcPts val="800"/>
                        </a:spcAft>
                      </a:pPr>
                      <a:r>
                        <a:rPr lang="tr-TR" sz="2400" dirty="0">
                          <a:effectLst/>
                          <a:latin typeface="Times New Roman" panose="02020603050405020304" pitchFamily="18" charset="0"/>
                          <a:cs typeface="Times New Roman" panose="02020603050405020304" pitchFamily="18" charset="0"/>
                        </a:rPr>
                        <a:t>2</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284" marR="71284" marT="0" marB="0"/>
                </a:tc>
                <a:tc>
                  <a:txBody>
                    <a:bodyPr/>
                    <a:lstStyle/>
                    <a:p>
                      <a:pPr algn="ctr">
                        <a:lnSpc>
                          <a:spcPct val="200000"/>
                        </a:lnSpc>
                        <a:spcAft>
                          <a:spcPts val="800"/>
                        </a:spcAft>
                      </a:pPr>
                      <a:r>
                        <a:rPr lang="tr-TR" sz="2400">
                          <a:effectLst/>
                          <a:latin typeface="Times New Roman" panose="02020603050405020304" pitchFamily="18" charset="0"/>
                          <a:cs typeface="Times New Roman" panose="02020603050405020304" pitchFamily="18" charset="0"/>
                        </a:rPr>
                        <a:t>0.32</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71284" marR="71284" marT="0" marB="0"/>
                </a:tc>
                <a:extLst>
                  <a:ext uri="{0D108BD9-81ED-4DB2-BD59-A6C34878D82A}">
                    <a16:rowId xmlns:a16="http://schemas.microsoft.com/office/drawing/2014/main" val="811232516"/>
                  </a:ext>
                </a:extLst>
              </a:tr>
              <a:tr h="363747">
                <a:tc>
                  <a:txBody>
                    <a:bodyPr/>
                    <a:lstStyle/>
                    <a:p>
                      <a:pPr>
                        <a:lnSpc>
                          <a:spcPct val="200000"/>
                        </a:lnSpc>
                        <a:spcAft>
                          <a:spcPts val="800"/>
                        </a:spcAft>
                      </a:pPr>
                      <a:r>
                        <a:rPr lang="tr-TR" sz="1600">
                          <a:effectLst/>
                          <a:latin typeface="Times New Roman" panose="02020603050405020304" pitchFamily="18" charset="0"/>
                          <a:cs typeface="Times New Roman" panose="02020603050405020304" pitchFamily="18" charset="0"/>
                        </a:rPr>
                        <a:t>Have a variety of teaching materials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71284" marR="71284" marT="0" marB="0"/>
                </a:tc>
                <a:tc>
                  <a:txBody>
                    <a:bodyPr/>
                    <a:lstStyle/>
                    <a:p>
                      <a:pPr algn="ctr">
                        <a:lnSpc>
                          <a:spcPct val="200000"/>
                        </a:lnSpc>
                        <a:spcAft>
                          <a:spcPts val="800"/>
                        </a:spcAft>
                      </a:pPr>
                      <a:r>
                        <a:rPr lang="tr-TR" sz="2400">
                          <a:effectLst/>
                          <a:latin typeface="Times New Roman" panose="02020603050405020304" pitchFamily="18" charset="0"/>
                          <a:cs typeface="Times New Roman" panose="02020603050405020304" pitchFamily="18" charset="0"/>
                        </a:rPr>
                        <a:t>0.13</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71284" marR="71284" marT="0" marB="0"/>
                </a:tc>
                <a:tc>
                  <a:txBody>
                    <a:bodyPr/>
                    <a:lstStyle/>
                    <a:p>
                      <a:pPr algn="ctr">
                        <a:lnSpc>
                          <a:spcPct val="200000"/>
                        </a:lnSpc>
                        <a:spcAft>
                          <a:spcPts val="800"/>
                        </a:spcAft>
                      </a:pPr>
                      <a:r>
                        <a:rPr lang="tr-TR" sz="2400">
                          <a:effectLst/>
                          <a:latin typeface="Times New Roman" panose="02020603050405020304" pitchFamily="18" charset="0"/>
                          <a:cs typeface="Times New Roman" panose="02020603050405020304" pitchFamily="18" charset="0"/>
                        </a:rPr>
                        <a:t>2</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71284" marR="71284" marT="0" marB="0"/>
                </a:tc>
                <a:tc>
                  <a:txBody>
                    <a:bodyPr/>
                    <a:lstStyle/>
                    <a:p>
                      <a:pPr algn="ctr">
                        <a:lnSpc>
                          <a:spcPct val="200000"/>
                        </a:lnSpc>
                        <a:spcAft>
                          <a:spcPts val="800"/>
                        </a:spcAft>
                      </a:pPr>
                      <a:r>
                        <a:rPr lang="tr-TR" sz="2400" dirty="0">
                          <a:effectLst/>
                          <a:latin typeface="Times New Roman" panose="02020603050405020304" pitchFamily="18" charset="0"/>
                          <a:cs typeface="Times New Roman" panose="02020603050405020304" pitchFamily="18" charset="0"/>
                        </a:rPr>
                        <a:t>0.25</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1284" marR="71284" marT="0" marB="0"/>
                </a:tc>
                <a:extLst>
                  <a:ext uri="{0D108BD9-81ED-4DB2-BD59-A6C34878D82A}">
                    <a16:rowId xmlns:a16="http://schemas.microsoft.com/office/drawing/2014/main" val="1158525000"/>
                  </a:ext>
                </a:extLst>
              </a:tr>
            </a:tbl>
          </a:graphicData>
        </a:graphic>
      </p:graphicFrame>
      <p:pic>
        <p:nvPicPr>
          <p:cNvPr id="4" name="Picture 3" descr="Diagram&#10;&#10;Description automatically generated">
            <a:extLst>
              <a:ext uri="{FF2B5EF4-FFF2-40B4-BE49-F238E27FC236}">
                <a16:creationId xmlns:a16="http://schemas.microsoft.com/office/drawing/2014/main" id="{ABDEC6C6-015B-42E8-91AB-8F0006CFE63A}"/>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spTree>
    <p:extLst>
      <p:ext uri="{BB962C8B-B14F-4D97-AF65-F5344CB8AC3E}">
        <p14:creationId xmlns:p14="http://schemas.microsoft.com/office/powerpoint/2010/main" val="4105138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7011719-4394-4C57-954D-DE253CD92664}"/>
              </a:ext>
            </a:extLst>
          </p:cNvPr>
          <p:cNvGraphicFramePr>
            <a:graphicFrameLocks noGrp="1"/>
          </p:cNvGraphicFramePr>
          <p:nvPr>
            <p:ph idx="1"/>
            <p:extLst>
              <p:ext uri="{D42A27DB-BD31-4B8C-83A1-F6EECF244321}">
                <p14:modId xmlns:p14="http://schemas.microsoft.com/office/powerpoint/2010/main" val="2410237087"/>
              </p:ext>
            </p:extLst>
          </p:nvPr>
        </p:nvGraphicFramePr>
        <p:xfrm>
          <a:off x="1283308" y="2536102"/>
          <a:ext cx="9625384" cy="3323273"/>
        </p:xfrm>
        <a:graphic>
          <a:graphicData uri="http://schemas.openxmlformats.org/drawingml/2006/table">
            <a:tbl>
              <a:tblPr firstRow="1" firstCol="1">
                <a:tableStyleId>{5C22544A-7EE6-4342-B048-85BDC9FD1C3A}</a:tableStyleId>
              </a:tblPr>
              <a:tblGrid>
                <a:gridCol w="3017601">
                  <a:extLst>
                    <a:ext uri="{9D8B030D-6E8A-4147-A177-3AD203B41FA5}">
                      <a16:colId xmlns:a16="http://schemas.microsoft.com/office/drawing/2014/main" val="1246705901"/>
                    </a:ext>
                  </a:extLst>
                </a:gridCol>
                <a:gridCol w="1875353">
                  <a:extLst>
                    <a:ext uri="{9D8B030D-6E8A-4147-A177-3AD203B41FA5}">
                      <a16:colId xmlns:a16="http://schemas.microsoft.com/office/drawing/2014/main" val="56581065"/>
                    </a:ext>
                  </a:extLst>
                </a:gridCol>
                <a:gridCol w="1772993">
                  <a:extLst>
                    <a:ext uri="{9D8B030D-6E8A-4147-A177-3AD203B41FA5}">
                      <a16:colId xmlns:a16="http://schemas.microsoft.com/office/drawing/2014/main" val="2520271460"/>
                    </a:ext>
                  </a:extLst>
                </a:gridCol>
                <a:gridCol w="2959437">
                  <a:extLst>
                    <a:ext uri="{9D8B030D-6E8A-4147-A177-3AD203B41FA5}">
                      <a16:colId xmlns:a16="http://schemas.microsoft.com/office/drawing/2014/main" val="3892542024"/>
                    </a:ext>
                  </a:extLst>
                </a:gridCol>
              </a:tblGrid>
              <a:tr h="386058">
                <a:tc>
                  <a:txBody>
                    <a:bodyPr/>
                    <a:lstStyle/>
                    <a:p>
                      <a:pPr>
                        <a:lnSpc>
                          <a:spcPct val="200000"/>
                        </a:lnSpc>
                        <a:spcAft>
                          <a:spcPts val="800"/>
                        </a:spcAft>
                      </a:pPr>
                      <a:r>
                        <a:rPr lang="hu-HU" sz="1600" dirty="0">
                          <a:effectLst/>
                          <a:latin typeface="Times New Roman" panose="02020603050405020304" pitchFamily="18" charset="0"/>
                          <a:cs typeface="Times New Roman" panose="02020603050405020304" pitchFamily="18" charset="0"/>
                        </a:rPr>
                        <a:t>Weaknesses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5656" marR="75656" marT="0" marB="0"/>
                </a:tc>
                <a:tc>
                  <a:txBody>
                    <a:bodyPr/>
                    <a:lstStyle/>
                    <a:p>
                      <a:pPr>
                        <a:lnSpc>
                          <a:spcPct val="200000"/>
                        </a:lnSpc>
                        <a:spcAft>
                          <a:spcPts val="800"/>
                        </a:spcAft>
                      </a:pPr>
                      <a:r>
                        <a:rPr lang="tr-TR" sz="1600">
                          <a:effectLst/>
                          <a:latin typeface="Times New Roman" panose="02020603050405020304" pitchFamily="18" charset="0"/>
                          <a:cs typeface="Times New Roman" panose="02020603050405020304" pitchFamily="18" charset="0"/>
                        </a:rPr>
                        <a:t>Weight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75656" marR="75656" marT="0" marB="0"/>
                </a:tc>
                <a:tc>
                  <a:txBody>
                    <a:bodyPr/>
                    <a:lstStyle/>
                    <a:p>
                      <a:pPr>
                        <a:lnSpc>
                          <a:spcPct val="200000"/>
                        </a:lnSpc>
                        <a:spcAft>
                          <a:spcPts val="800"/>
                        </a:spcAft>
                      </a:pPr>
                      <a:r>
                        <a:rPr lang="tr-TR" sz="1600">
                          <a:effectLst/>
                          <a:latin typeface="Times New Roman" panose="02020603050405020304" pitchFamily="18" charset="0"/>
                          <a:cs typeface="Times New Roman" panose="02020603050405020304" pitchFamily="18" charset="0"/>
                        </a:rPr>
                        <a:t>Rating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75656" marR="75656" marT="0" marB="0"/>
                </a:tc>
                <a:tc>
                  <a:txBody>
                    <a:bodyPr/>
                    <a:lstStyle/>
                    <a:p>
                      <a:pPr>
                        <a:lnSpc>
                          <a:spcPct val="200000"/>
                        </a:lnSpc>
                        <a:spcAft>
                          <a:spcPts val="800"/>
                        </a:spcAft>
                      </a:pPr>
                      <a:r>
                        <a:rPr lang="tr-TR" sz="1600">
                          <a:effectLst/>
                          <a:latin typeface="Times New Roman" panose="02020603050405020304" pitchFamily="18" charset="0"/>
                          <a:cs typeface="Times New Roman" panose="02020603050405020304" pitchFamily="18" charset="0"/>
                        </a:rPr>
                        <a:t>Weighted Score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75656" marR="75656" marT="0" marB="0"/>
                </a:tc>
                <a:extLst>
                  <a:ext uri="{0D108BD9-81ED-4DB2-BD59-A6C34878D82A}">
                    <a16:rowId xmlns:a16="http://schemas.microsoft.com/office/drawing/2014/main" val="2714194693"/>
                  </a:ext>
                </a:extLst>
              </a:tr>
              <a:tr h="386058">
                <a:tc>
                  <a:txBody>
                    <a:bodyPr/>
                    <a:lstStyle/>
                    <a:p>
                      <a:pPr>
                        <a:lnSpc>
                          <a:spcPct val="200000"/>
                        </a:lnSpc>
                        <a:spcAft>
                          <a:spcPts val="800"/>
                        </a:spcAft>
                      </a:pPr>
                      <a:r>
                        <a:rPr lang="tr-TR" sz="1600" dirty="0" err="1">
                          <a:effectLst/>
                          <a:latin typeface="Times New Roman" panose="02020603050405020304" pitchFamily="18" charset="0"/>
                          <a:cs typeface="Times New Roman" panose="02020603050405020304" pitchFamily="18" charset="0"/>
                        </a:rPr>
                        <a:t>Competition</a:t>
                      </a:r>
                      <a:r>
                        <a:rPr lang="tr-TR" sz="1600" dirty="0">
                          <a:effectLst/>
                          <a:latin typeface="Times New Roman" panose="02020603050405020304" pitchFamily="18" charset="0"/>
                          <a:cs typeface="Times New Roman" panose="02020603050405020304" pitchFamily="18" charset="0"/>
                        </a:rPr>
                        <a:t> </a:t>
                      </a:r>
                      <a:r>
                        <a:rPr lang="tr-TR" sz="1600" dirty="0" err="1">
                          <a:effectLst/>
                          <a:latin typeface="Times New Roman" panose="02020603050405020304" pitchFamily="18" charset="0"/>
                          <a:cs typeface="Times New Roman" panose="02020603050405020304" pitchFamily="18" charset="0"/>
                        </a:rPr>
                        <a:t>based</a:t>
                      </a:r>
                      <a:r>
                        <a:rPr lang="tr-TR" sz="1600" dirty="0">
                          <a:effectLst/>
                          <a:latin typeface="Times New Roman" panose="02020603050405020304" pitchFamily="18" charset="0"/>
                          <a:cs typeface="Times New Roman" panose="02020603050405020304" pitchFamily="18" charset="0"/>
                        </a:rPr>
                        <a:t> on </a:t>
                      </a:r>
                      <a:r>
                        <a:rPr lang="tr-TR" sz="1600" dirty="0" err="1">
                          <a:effectLst/>
                          <a:latin typeface="Times New Roman" panose="02020603050405020304" pitchFamily="18" charset="0"/>
                          <a:cs typeface="Times New Roman" panose="02020603050405020304" pitchFamily="18" charset="0"/>
                        </a:rPr>
                        <a:t>prices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5656" marR="75656" marT="0" marB="0"/>
                </a:tc>
                <a:tc>
                  <a:txBody>
                    <a:bodyPr/>
                    <a:lstStyle/>
                    <a:p>
                      <a:pPr algn="ctr">
                        <a:lnSpc>
                          <a:spcPct val="200000"/>
                        </a:lnSpc>
                        <a:spcAft>
                          <a:spcPts val="800"/>
                        </a:spcAft>
                      </a:pPr>
                      <a:r>
                        <a:rPr lang="tr-TR" sz="2400" dirty="0">
                          <a:effectLst/>
                          <a:latin typeface="Times New Roman" panose="02020603050405020304" pitchFamily="18" charset="0"/>
                          <a:cs typeface="Times New Roman" panose="02020603050405020304" pitchFamily="18" charset="0"/>
                        </a:rPr>
                        <a:t>0.15</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5656" marR="75656" marT="0" marB="0"/>
                </a:tc>
                <a:tc>
                  <a:txBody>
                    <a:bodyPr/>
                    <a:lstStyle/>
                    <a:p>
                      <a:pPr algn="ctr">
                        <a:lnSpc>
                          <a:spcPct val="200000"/>
                        </a:lnSpc>
                        <a:spcAft>
                          <a:spcPts val="800"/>
                        </a:spcAft>
                      </a:pPr>
                      <a:r>
                        <a:rPr lang="tr-TR" sz="2400">
                          <a:effectLst/>
                          <a:latin typeface="Times New Roman" panose="02020603050405020304" pitchFamily="18" charset="0"/>
                          <a:cs typeface="Times New Roman" panose="02020603050405020304" pitchFamily="18" charset="0"/>
                        </a:rPr>
                        <a:t>2</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75656" marR="75656" marT="0" marB="0"/>
                </a:tc>
                <a:tc>
                  <a:txBody>
                    <a:bodyPr/>
                    <a:lstStyle/>
                    <a:p>
                      <a:pPr algn="ctr">
                        <a:lnSpc>
                          <a:spcPct val="200000"/>
                        </a:lnSpc>
                        <a:spcAft>
                          <a:spcPts val="800"/>
                        </a:spcAft>
                      </a:pPr>
                      <a:r>
                        <a:rPr lang="tr-TR" sz="2400">
                          <a:effectLst/>
                          <a:latin typeface="Times New Roman" panose="02020603050405020304" pitchFamily="18" charset="0"/>
                          <a:cs typeface="Times New Roman" panose="02020603050405020304" pitchFamily="18" charset="0"/>
                        </a:rPr>
                        <a:t>0.27</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75656" marR="75656" marT="0" marB="0"/>
                </a:tc>
                <a:extLst>
                  <a:ext uri="{0D108BD9-81ED-4DB2-BD59-A6C34878D82A}">
                    <a16:rowId xmlns:a16="http://schemas.microsoft.com/office/drawing/2014/main" val="654193132"/>
                  </a:ext>
                </a:extLst>
              </a:tr>
              <a:tr h="789558">
                <a:tc>
                  <a:txBody>
                    <a:bodyPr/>
                    <a:lstStyle/>
                    <a:p>
                      <a:pPr>
                        <a:lnSpc>
                          <a:spcPct val="200000"/>
                        </a:lnSpc>
                        <a:spcAft>
                          <a:spcPts val="800"/>
                        </a:spcAft>
                      </a:pPr>
                      <a:r>
                        <a:rPr lang="tr-TR" sz="1600">
                          <a:effectLst/>
                          <a:latin typeface="Times New Roman" panose="02020603050405020304" pitchFamily="18" charset="0"/>
                          <a:cs typeface="Times New Roman" panose="02020603050405020304" pitchFamily="18" charset="0"/>
                        </a:rPr>
                        <a:t>Failure to make much profit from school fees.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75656" marR="75656" marT="0" marB="0"/>
                </a:tc>
                <a:tc>
                  <a:txBody>
                    <a:bodyPr/>
                    <a:lstStyle/>
                    <a:p>
                      <a:pPr algn="ctr">
                        <a:lnSpc>
                          <a:spcPct val="200000"/>
                        </a:lnSpc>
                        <a:spcAft>
                          <a:spcPts val="800"/>
                        </a:spcAft>
                      </a:pPr>
                      <a:r>
                        <a:rPr lang="tr-TR" sz="2400" dirty="0">
                          <a:effectLst/>
                          <a:latin typeface="Times New Roman" panose="02020603050405020304" pitchFamily="18" charset="0"/>
                          <a:cs typeface="Times New Roman" panose="02020603050405020304" pitchFamily="18" charset="0"/>
                        </a:rPr>
                        <a:t>0.08</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5656" marR="75656" marT="0" marB="0"/>
                </a:tc>
                <a:tc>
                  <a:txBody>
                    <a:bodyPr/>
                    <a:lstStyle/>
                    <a:p>
                      <a:pPr algn="ctr">
                        <a:lnSpc>
                          <a:spcPct val="200000"/>
                        </a:lnSpc>
                        <a:spcAft>
                          <a:spcPts val="800"/>
                        </a:spcAft>
                      </a:pPr>
                      <a:r>
                        <a:rPr lang="tr-TR" sz="2400" dirty="0">
                          <a:effectLst/>
                          <a:latin typeface="Times New Roman" panose="02020603050405020304" pitchFamily="18" charset="0"/>
                          <a:cs typeface="Times New Roman" panose="02020603050405020304" pitchFamily="18" charset="0"/>
                        </a:rPr>
                        <a:t>1</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5656" marR="75656" marT="0" marB="0"/>
                </a:tc>
                <a:tc>
                  <a:txBody>
                    <a:bodyPr/>
                    <a:lstStyle/>
                    <a:p>
                      <a:pPr algn="ctr">
                        <a:lnSpc>
                          <a:spcPct val="200000"/>
                        </a:lnSpc>
                        <a:spcAft>
                          <a:spcPts val="800"/>
                        </a:spcAft>
                      </a:pPr>
                      <a:r>
                        <a:rPr lang="tr-TR" sz="2400">
                          <a:effectLst/>
                          <a:latin typeface="Times New Roman" panose="02020603050405020304" pitchFamily="18" charset="0"/>
                          <a:cs typeface="Times New Roman" panose="02020603050405020304" pitchFamily="18" charset="0"/>
                        </a:rPr>
                        <a:t>0.13</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75656" marR="75656" marT="0" marB="0"/>
                </a:tc>
                <a:extLst>
                  <a:ext uri="{0D108BD9-81ED-4DB2-BD59-A6C34878D82A}">
                    <a16:rowId xmlns:a16="http://schemas.microsoft.com/office/drawing/2014/main" val="3536839060"/>
                  </a:ext>
                </a:extLst>
              </a:tr>
              <a:tr h="789558">
                <a:tc>
                  <a:txBody>
                    <a:bodyPr/>
                    <a:lstStyle/>
                    <a:p>
                      <a:pPr>
                        <a:lnSpc>
                          <a:spcPct val="200000"/>
                        </a:lnSpc>
                        <a:spcAft>
                          <a:spcPts val="800"/>
                        </a:spcAft>
                      </a:pPr>
                      <a:r>
                        <a:rPr lang="tr-TR" sz="1600">
                          <a:effectLst/>
                          <a:latin typeface="Times New Roman" panose="02020603050405020304" pitchFamily="18" charset="0"/>
                          <a:cs typeface="Times New Roman" panose="02020603050405020304" pitchFamily="18" charset="0"/>
                        </a:rPr>
                        <a:t>Costs arising from our teachers' high-salary work and fringe benefits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75656" marR="75656" marT="0" marB="0"/>
                </a:tc>
                <a:tc>
                  <a:txBody>
                    <a:bodyPr/>
                    <a:lstStyle/>
                    <a:p>
                      <a:pPr algn="ctr">
                        <a:lnSpc>
                          <a:spcPct val="200000"/>
                        </a:lnSpc>
                        <a:spcAft>
                          <a:spcPts val="800"/>
                        </a:spcAft>
                      </a:pPr>
                      <a:r>
                        <a:rPr lang="tr-TR" sz="2400" dirty="0">
                          <a:effectLst/>
                          <a:latin typeface="Times New Roman" panose="02020603050405020304" pitchFamily="18" charset="0"/>
                          <a:cs typeface="Times New Roman" panose="02020603050405020304" pitchFamily="18" charset="0"/>
                        </a:rPr>
                        <a:t>0.12</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5656" marR="75656" marT="0" marB="0"/>
                </a:tc>
                <a:tc>
                  <a:txBody>
                    <a:bodyPr/>
                    <a:lstStyle/>
                    <a:p>
                      <a:pPr algn="ctr">
                        <a:lnSpc>
                          <a:spcPct val="200000"/>
                        </a:lnSpc>
                        <a:spcAft>
                          <a:spcPts val="800"/>
                        </a:spcAft>
                      </a:pPr>
                      <a:r>
                        <a:rPr lang="tr-TR" sz="2400" dirty="0">
                          <a:effectLst/>
                          <a:latin typeface="Times New Roman" panose="02020603050405020304" pitchFamily="18" charset="0"/>
                          <a:cs typeface="Times New Roman" panose="02020603050405020304" pitchFamily="18" charset="0"/>
                        </a:rPr>
                        <a:t>3</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5656" marR="75656" marT="0" marB="0"/>
                </a:tc>
                <a:tc>
                  <a:txBody>
                    <a:bodyPr/>
                    <a:lstStyle/>
                    <a:p>
                      <a:pPr algn="ctr">
                        <a:lnSpc>
                          <a:spcPct val="200000"/>
                        </a:lnSpc>
                        <a:spcAft>
                          <a:spcPts val="800"/>
                        </a:spcAft>
                      </a:pPr>
                      <a:r>
                        <a:rPr lang="tr-TR" sz="2400" dirty="0">
                          <a:effectLst/>
                          <a:latin typeface="Times New Roman" panose="02020603050405020304" pitchFamily="18" charset="0"/>
                          <a:cs typeface="Times New Roman" panose="02020603050405020304" pitchFamily="18" charset="0"/>
                        </a:rPr>
                        <a:t>0.17</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5656" marR="75656" marT="0" marB="0"/>
                </a:tc>
                <a:extLst>
                  <a:ext uri="{0D108BD9-81ED-4DB2-BD59-A6C34878D82A}">
                    <a16:rowId xmlns:a16="http://schemas.microsoft.com/office/drawing/2014/main" val="3437023483"/>
                  </a:ext>
                </a:extLst>
              </a:tr>
            </a:tbl>
          </a:graphicData>
        </a:graphic>
      </p:graphicFrame>
      <p:pic>
        <p:nvPicPr>
          <p:cNvPr id="3" name="Picture 2" descr="Diagram&#10;&#10;Description automatically generated">
            <a:extLst>
              <a:ext uri="{FF2B5EF4-FFF2-40B4-BE49-F238E27FC236}">
                <a16:creationId xmlns:a16="http://schemas.microsoft.com/office/drawing/2014/main" id="{AD80254F-ABF4-42D5-B1AC-384D332DD246}"/>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spTree>
    <p:extLst>
      <p:ext uri="{BB962C8B-B14F-4D97-AF65-F5344CB8AC3E}">
        <p14:creationId xmlns:p14="http://schemas.microsoft.com/office/powerpoint/2010/main" val="3919087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E0A323C-3F8D-4BA0-BA37-5C78AC0B8450}"/>
              </a:ext>
            </a:extLst>
          </p:cNvPr>
          <p:cNvSpPr>
            <a:spLocks noGrp="1"/>
          </p:cNvSpPr>
          <p:nvPr>
            <p:ph idx="1"/>
          </p:nvPr>
        </p:nvSpPr>
        <p:spPr>
          <a:xfrm>
            <a:off x="482082" y="2362067"/>
            <a:ext cx="5529835" cy="4059753"/>
          </a:xfrm>
        </p:spPr>
        <p:txBody>
          <a:bodyPr vert="horz" lIns="91440" tIns="45720" rIns="91440" bIns="45720" rtlCol="0" anchor="t">
            <a:normAutofit/>
          </a:bodyPr>
          <a:lstStyle/>
          <a:p>
            <a:pPr algn="just"/>
            <a:r>
              <a:rPr lang="tr-TR" sz="2000" b="1" dirty="0" err="1">
                <a:solidFill>
                  <a:schemeClr val="tx1"/>
                </a:solidFill>
                <a:latin typeface="Times New Roman" panose="02020603050405020304" pitchFamily="18" charset="0"/>
                <a:ea typeface="+mn-lt"/>
                <a:cs typeface="Times New Roman" panose="02020603050405020304" pitchFamily="18" charset="0"/>
              </a:rPr>
              <a:t>Products</a:t>
            </a:r>
            <a:r>
              <a:rPr lang="tr-TR" sz="2000" b="1" dirty="0">
                <a:solidFill>
                  <a:schemeClr val="tx1"/>
                </a:solidFill>
                <a:latin typeface="Times New Roman" panose="02020603050405020304" pitchFamily="18" charset="0"/>
                <a:ea typeface="+mn-lt"/>
                <a:cs typeface="Times New Roman" panose="02020603050405020304" pitchFamily="18" charset="0"/>
              </a:rPr>
              <a:t> in </a:t>
            </a:r>
            <a:r>
              <a:rPr lang="tr-TR" sz="2000" b="1" dirty="0" err="1">
                <a:solidFill>
                  <a:schemeClr val="tx1"/>
                </a:solidFill>
                <a:latin typeface="Times New Roman" panose="02020603050405020304" pitchFamily="18" charset="0"/>
                <a:ea typeface="+mn-lt"/>
                <a:cs typeface="Times New Roman" panose="02020603050405020304" pitchFamily="18" charset="0"/>
              </a:rPr>
              <a:t>high</a:t>
            </a:r>
            <a:r>
              <a:rPr lang="tr-TR" sz="2000" b="1" dirty="0">
                <a:solidFill>
                  <a:schemeClr val="tx1"/>
                </a:solidFill>
                <a:latin typeface="Times New Roman" panose="02020603050405020304" pitchFamily="18" charset="0"/>
                <a:ea typeface="+mn-lt"/>
                <a:cs typeface="Times New Roman" panose="02020603050405020304" pitchFamily="18" charset="0"/>
              </a:rPr>
              <a:t> </a:t>
            </a:r>
            <a:r>
              <a:rPr lang="tr-TR" sz="2000" b="1" dirty="0" err="1">
                <a:solidFill>
                  <a:schemeClr val="tx1"/>
                </a:solidFill>
                <a:latin typeface="Times New Roman" panose="02020603050405020304" pitchFamily="18" charset="0"/>
                <a:ea typeface="+mn-lt"/>
                <a:cs typeface="Times New Roman" panose="02020603050405020304" pitchFamily="18" charset="0"/>
              </a:rPr>
              <a:t>growth</a:t>
            </a:r>
            <a:r>
              <a:rPr lang="tr-TR" sz="2000" b="1" dirty="0">
                <a:solidFill>
                  <a:schemeClr val="tx1"/>
                </a:solidFill>
                <a:latin typeface="Times New Roman" panose="02020603050405020304" pitchFamily="18" charset="0"/>
                <a:ea typeface="+mn-lt"/>
                <a:cs typeface="Times New Roman" panose="02020603050405020304" pitchFamily="18" charset="0"/>
              </a:rPr>
              <a:t> </a:t>
            </a:r>
            <a:r>
              <a:rPr lang="tr-TR" sz="2000" b="1" dirty="0" err="1">
                <a:solidFill>
                  <a:schemeClr val="tx1"/>
                </a:solidFill>
                <a:latin typeface="Times New Roman" panose="02020603050405020304" pitchFamily="18" charset="0"/>
                <a:ea typeface="+mn-lt"/>
                <a:cs typeface="Times New Roman" panose="02020603050405020304" pitchFamily="18" charset="0"/>
              </a:rPr>
              <a:t>markets</a:t>
            </a:r>
            <a:r>
              <a:rPr lang="tr-TR" sz="2000" b="1" dirty="0">
                <a:solidFill>
                  <a:schemeClr val="tx1"/>
                </a:solidFill>
                <a:latin typeface="Times New Roman" panose="02020603050405020304" pitchFamily="18" charset="0"/>
                <a:ea typeface="+mn-lt"/>
                <a:cs typeface="Times New Roman" panose="02020603050405020304" pitchFamily="18" charset="0"/>
              </a:rPr>
              <a:t> </a:t>
            </a:r>
            <a:r>
              <a:rPr lang="tr-TR" sz="2000" b="1" dirty="0" err="1">
                <a:solidFill>
                  <a:schemeClr val="tx1"/>
                </a:solidFill>
                <a:latin typeface="Times New Roman" panose="02020603050405020304" pitchFamily="18" charset="0"/>
                <a:ea typeface="+mn-lt"/>
                <a:cs typeface="Times New Roman" panose="02020603050405020304" pitchFamily="18" charset="0"/>
              </a:rPr>
              <a:t>with</a:t>
            </a:r>
            <a:r>
              <a:rPr lang="tr-TR" sz="2000" b="1" dirty="0">
                <a:solidFill>
                  <a:schemeClr val="tx1"/>
                </a:solidFill>
                <a:latin typeface="Times New Roman" panose="02020603050405020304" pitchFamily="18" charset="0"/>
                <a:ea typeface="+mn-lt"/>
                <a:cs typeface="Times New Roman" panose="02020603050405020304" pitchFamily="18" charset="0"/>
              </a:rPr>
              <a:t> </a:t>
            </a:r>
            <a:r>
              <a:rPr lang="tr-TR" sz="2000" b="1" dirty="0" err="1">
                <a:solidFill>
                  <a:schemeClr val="tx1"/>
                </a:solidFill>
                <a:latin typeface="Times New Roman" panose="02020603050405020304" pitchFamily="18" charset="0"/>
                <a:ea typeface="+mn-lt"/>
                <a:cs typeface="Times New Roman" panose="02020603050405020304" pitchFamily="18" charset="0"/>
              </a:rPr>
              <a:t>high</a:t>
            </a:r>
            <a:r>
              <a:rPr lang="tr-TR" sz="2000" b="1" dirty="0">
                <a:solidFill>
                  <a:schemeClr val="tx1"/>
                </a:solidFill>
                <a:latin typeface="Times New Roman" panose="02020603050405020304" pitchFamily="18" charset="0"/>
                <a:ea typeface="+mn-lt"/>
                <a:cs typeface="Times New Roman" panose="02020603050405020304" pitchFamily="18" charset="0"/>
              </a:rPr>
              <a:t> market </a:t>
            </a:r>
            <a:r>
              <a:rPr lang="tr-TR" sz="2000" b="1" dirty="0" err="1">
                <a:solidFill>
                  <a:schemeClr val="tx1"/>
                </a:solidFill>
                <a:latin typeface="Times New Roman" panose="02020603050405020304" pitchFamily="18" charset="0"/>
                <a:ea typeface="+mn-lt"/>
                <a:cs typeface="Times New Roman" panose="02020603050405020304" pitchFamily="18" charset="0"/>
              </a:rPr>
              <a:t>share</a:t>
            </a:r>
            <a:r>
              <a:rPr lang="tr-TR" sz="2000" b="1" dirty="0">
                <a:solidFill>
                  <a:schemeClr val="tx1"/>
                </a:solidFill>
                <a:latin typeface="Times New Roman" panose="02020603050405020304" pitchFamily="18" charset="0"/>
                <a:ea typeface="+mn-lt"/>
                <a:cs typeface="Times New Roman" panose="02020603050405020304" pitchFamily="18" charset="0"/>
              </a:rPr>
              <a:t>.</a:t>
            </a:r>
            <a:endParaRPr lang="tr-TR" sz="2000" b="1" dirty="0">
              <a:solidFill>
                <a:schemeClr val="tx1"/>
              </a:solidFill>
              <a:latin typeface="Times New Roman" panose="02020603050405020304" pitchFamily="18" charset="0"/>
              <a:cs typeface="Times New Roman" panose="02020603050405020304" pitchFamily="18" charset="0"/>
            </a:endParaRPr>
          </a:p>
          <a:p>
            <a:pPr algn="just"/>
            <a:r>
              <a:rPr lang="tr-TR" sz="2000" b="1" dirty="0">
                <a:solidFill>
                  <a:schemeClr val="tx1"/>
                </a:solidFill>
                <a:latin typeface="Times New Roman" panose="02020603050405020304" pitchFamily="18" charset="0"/>
                <a:ea typeface="+mn-lt"/>
                <a:cs typeface="Times New Roman" panose="02020603050405020304" pitchFamily="18" charset="0"/>
              </a:rPr>
              <a:t>Can be </a:t>
            </a:r>
            <a:r>
              <a:rPr lang="tr-TR" sz="2000" b="1" dirty="0" err="1">
                <a:solidFill>
                  <a:schemeClr val="tx1"/>
                </a:solidFill>
                <a:latin typeface="Times New Roman" panose="02020603050405020304" pitchFamily="18" charset="0"/>
                <a:ea typeface="+mn-lt"/>
                <a:cs typeface="Times New Roman" panose="02020603050405020304" pitchFamily="18" charset="0"/>
              </a:rPr>
              <a:t>the</a:t>
            </a:r>
            <a:r>
              <a:rPr lang="tr-TR" sz="2000" b="1" dirty="0">
                <a:solidFill>
                  <a:schemeClr val="tx1"/>
                </a:solidFill>
                <a:latin typeface="Times New Roman" panose="02020603050405020304" pitchFamily="18" charset="0"/>
                <a:ea typeface="+mn-lt"/>
                <a:cs typeface="Times New Roman" panose="02020603050405020304" pitchFamily="18" charset="0"/>
              </a:rPr>
              <a:t> market </a:t>
            </a:r>
            <a:r>
              <a:rPr lang="tr-TR" sz="2000" b="1" dirty="0" err="1">
                <a:solidFill>
                  <a:schemeClr val="tx1"/>
                </a:solidFill>
                <a:latin typeface="Times New Roman" panose="02020603050405020304" pitchFamily="18" charset="0"/>
                <a:ea typeface="+mn-lt"/>
                <a:cs typeface="Times New Roman" panose="02020603050405020304" pitchFamily="18" charset="0"/>
              </a:rPr>
              <a:t>leader</a:t>
            </a:r>
            <a:r>
              <a:rPr lang="tr-TR" sz="2000" b="1" dirty="0">
                <a:solidFill>
                  <a:schemeClr val="tx1"/>
                </a:solidFill>
                <a:latin typeface="Times New Roman" panose="02020603050405020304" pitchFamily="18" charset="0"/>
                <a:ea typeface="+mn-lt"/>
                <a:cs typeface="Times New Roman" panose="02020603050405020304" pitchFamily="18" charset="0"/>
              </a:rPr>
              <a:t> </a:t>
            </a:r>
            <a:r>
              <a:rPr lang="tr-TR" sz="2000" b="1" dirty="0" err="1">
                <a:solidFill>
                  <a:schemeClr val="tx1"/>
                </a:solidFill>
                <a:latin typeface="Times New Roman" panose="02020603050405020304" pitchFamily="18" charset="0"/>
                <a:ea typeface="+mn-lt"/>
                <a:cs typeface="Times New Roman" panose="02020603050405020304" pitchFamily="18" charset="0"/>
              </a:rPr>
              <a:t>though</a:t>
            </a:r>
            <a:r>
              <a:rPr lang="tr-TR" sz="2000" b="1" dirty="0">
                <a:solidFill>
                  <a:schemeClr val="tx1"/>
                </a:solidFill>
                <a:latin typeface="Times New Roman" panose="02020603050405020304" pitchFamily="18" charset="0"/>
                <a:ea typeface="+mn-lt"/>
                <a:cs typeface="Times New Roman" panose="02020603050405020304" pitchFamily="18" charset="0"/>
              </a:rPr>
              <a:t> </a:t>
            </a:r>
            <a:r>
              <a:rPr lang="tr-TR" sz="2000" b="1" dirty="0" err="1">
                <a:solidFill>
                  <a:schemeClr val="tx1"/>
                </a:solidFill>
                <a:latin typeface="Times New Roman" panose="02020603050405020304" pitchFamily="18" charset="0"/>
                <a:ea typeface="+mn-lt"/>
                <a:cs typeface="Times New Roman" panose="02020603050405020304" pitchFamily="18" charset="0"/>
              </a:rPr>
              <a:t>require</a:t>
            </a:r>
            <a:r>
              <a:rPr lang="tr-TR" sz="2000" b="1" dirty="0">
                <a:solidFill>
                  <a:schemeClr val="tx1"/>
                </a:solidFill>
                <a:latin typeface="Times New Roman" panose="02020603050405020304" pitchFamily="18" charset="0"/>
                <a:ea typeface="+mn-lt"/>
                <a:cs typeface="Times New Roman" panose="02020603050405020304" pitchFamily="18" charset="0"/>
              </a:rPr>
              <a:t> </a:t>
            </a:r>
            <a:r>
              <a:rPr lang="tr-TR" sz="2000" b="1" dirty="0" err="1">
                <a:solidFill>
                  <a:schemeClr val="tx1"/>
                </a:solidFill>
                <a:latin typeface="Times New Roman" panose="02020603050405020304" pitchFamily="18" charset="0"/>
                <a:ea typeface="+mn-lt"/>
                <a:cs typeface="Times New Roman" panose="02020603050405020304" pitchFamily="18" charset="0"/>
              </a:rPr>
              <a:t>ongoing</a:t>
            </a:r>
            <a:r>
              <a:rPr lang="tr-TR" sz="2000" b="1" dirty="0">
                <a:solidFill>
                  <a:schemeClr val="tx1"/>
                </a:solidFill>
                <a:latin typeface="Times New Roman" panose="02020603050405020304" pitchFamily="18" charset="0"/>
                <a:ea typeface="+mn-lt"/>
                <a:cs typeface="Times New Roman" panose="02020603050405020304" pitchFamily="18" charset="0"/>
              </a:rPr>
              <a:t> </a:t>
            </a:r>
            <a:r>
              <a:rPr lang="tr-TR" sz="2000" b="1" dirty="0" err="1">
                <a:solidFill>
                  <a:schemeClr val="tx1"/>
                </a:solidFill>
                <a:latin typeface="Times New Roman" panose="02020603050405020304" pitchFamily="18" charset="0"/>
                <a:ea typeface="+mn-lt"/>
                <a:cs typeface="Times New Roman" panose="02020603050405020304" pitchFamily="18" charset="0"/>
              </a:rPr>
              <a:t>investment</a:t>
            </a:r>
            <a:r>
              <a:rPr lang="tr-TR" sz="2000" b="1" dirty="0">
                <a:solidFill>
                  <a:schemeClr val="tx1"/>
                </a:solidFill>
                <a:latin typeface="Times New Roman" panose="02020603050405020304" pitchFamily="18" charset="0"/>
                <a:ea typeface="+mn-lt"/>
                <a:cs typeface="Times New Roman" panose="02020603050405020304" pitchFamily="18" charset="0"/>
              </a:rPr>
              <a:t> </a:t>
            </a:r>
            <a:r>
              <a:rPr lang="tr-TR" sz="2000" b="1" dirty="0" err="1">
                <a:solidFill>
                  <a:schemeClr val="tx1"/>
                </a:solidFill>
                <a:latin typeface="Times New Roman" panose="02020603050405020304" pitchFamily="18" charset="0"/>
                <a:ea typeface="+mn-lt"/>
                <a:cs typeface="Times New Roman" panose="02020603050405020304" pitchFamily="18" charset="0"/>
              </a:rPr>
              <a:t>to</a:t>
            </a:r>
            <a:r>
              <a:rPr lang="tr-TR" sz="2000" b="1" dirty="0">
                <a:solidFill>
                  <a:schemeClr val="tx1"/>
                </a:solidFill>
                <a:latin typeface="Times New Roman" panose="02020603050405020304" pitchFamily="18" charset="0"/>
                <a:ea typeface="+mn-lt"/>
                <a:cs typeface="Times New Roman" panose="02020603050405020304" pitchFamily="18" charset="0"/>
              </a:rPr>
              <a:t> </a:t>
            </a:r>
            <a:r>
              <a:rPr lang="tr-TR" sz="2000" b="1" dirty="0" err="1">
                <a:solidFill>
                  <a:schemeClr val="tx1"/>
                </a:solidFill>
                <a:latin typeface="Times New Roman" panose="02020603050405020304" pitchFamily="18" charset="0"/>
                <a:ea typeface="+mn-lt"/>
                <a:cs typeface="Times New Roman" panose="02020603050405020304" pitchFamily="18" charset="0"/>
              </a:rPr>
              <a:t>sustain</a:t>
            </a:r>
            <a:r>
              <a:rPr lang="tr-TR" sz="2000" b="1" dirty="0">
                <a:solidFill>
                  <a:schemeClr val="tx1"/>
                </a:solidFill>
                <a:latin typeface="Times New Roman" panose="02020603050405020304" pitchFamily="18" charset="0"/>
                <a:ea typeface="+mn-lt"/>
                <a:cs typeface="Times New Roman" panose="02020603050405020304" pitchFamily="18" charset="0"/>
              </a:rPr>
              <a:t>. </a:t>
            </a:r>
            <a:r>
              <a:rPr lang="tr-TR" sz="2000" b="1" dirty="0" err="1">
                <a:solidFill>
                  <a:schemeClr val="tx1"/>
                </a:solidFill>
                <a:latin typeface="Times New Roman" panose="02020603050405020304" pitchFamily="18" charset="0"/>
                <a:ea typeface="+mn-lt"/>
                <a:cs typeface="Times New Roman" panose="02020603050405020304" pitchFamily="18" charset="0"/>
              </a:rPr>
              <a:t>They</a:t>
            </a:r>
            <a:r>
              <a:rPr lang="tr-TR" sz="2000" b="1" dirty="0">
                <a:solidFill>
                  <a:schemeClr val="tx1"/>
                </a:solidFill>
                <a:latin typeface="Times New Roman" panose="02020603050405020304" pitchFamily="18" charset="0"/>
                <a:ea typeface="+mn-lt"/>
                <a:cs typeface="Times New Roman" panose="02020603050405020304" pitchFamily="18" charset="0"/>
              </a:rPr>
              <a:t> </a:t>
            </a:r>
            <a:r>
              <a:rPr lang="tr-TR" sz="2000" b="1" dirty="0" err="1">
                <a:solidFill>
                  <a:schemeClr val="tx1"/>
                </a:solidFill>
                <a:latin typeface="Times New Roman" panose="02020603050405020304" pitchFamily="18" charset="0"/>
                <a:ea typeface="+mn-lt"/>
                <a:cs typeface="Times New Roman" panose="02020603050405020304" pitchFamily="18" charset="0"/>
              </a:rPr>
              <a:t>generate</a:t>
            </a:r>
            <a:r>
              <a:rPr lang="tr-TR" sz="2000" b="1" dirty="0">
                <a:solidFill>
                  <a:schemeClr val="tx1"/>
                </a:solidFill>
                <a:latin typeface="Times New Roman" panose="02020603050405020304" pitchFamily="18" charset="0"/>
                <a:ea typeface="+mn-lt"/>
                <a:cs typeface="Times New Roman" panose="02020603050405020304" pitchFamily="18" charset="0"/>
              </a:rPr>
              <a:t> </a:t>
            </a:r>
            <a:r>
              <a:rPr lang="tr-TR" sz="2000" b="1" dirty="0" err="1">
                <a:solidFill>
                  <a:schemeClr val="tx1"/>
                </a:solidFill>
                <a:latin typeface="Times New Roman" panose="02020603050405020304" pitchFamily="18" charset="0"/>
                <a:ea typeface="+mn-lt"/>
                <a:cs typeface="Times New Roman" panose="02020603050405020304" pitchFamily="18" charset="0"/>
              </a:rPr>
              <a:t>more</a:t>
            </a:r>
            <a:r>
              <a:rPr lang="tr-TR" sz="2000" b="1" dirty="0">
                <a:solidFill>
                  <a:schemeClr val="tx1"/>
                </a:solidFill>
                <a:latin typeface="Times New Roman" panose="02020603050405020304" pitchFamily="18" charset="0"/>
                <a:ea typeface="+mn-lt"/>
                <a:cs typeface="Times New Roman" panose="02020603050405020304" pitchFamily="18" charset="0"/>
              </a:rPr>
              <a:t> ROI </a:t>
            </a:r>
            <a:r>
              <a:rPr lang="tr-TR" sz="2000" b="1" dirty="0" err="1">
                <a:solidFill>
                  <a:schemeClr val="tx1"/>
                </a:solidFill>
                <a:latin typeface="Times New Roman" panose="02020603050405020304" pitchFamily="18" charset="0"/>
                <a:ea typeface="+mn-lt"/>
                <a:cs typeface="Times New Roman" panose="02020603050405020304" pitchFamily="18" charset="0"/>
              </a:rPr>
              <a:t>than</a:t>
            </a:r>
            <a:r>
              <a:rPr lang="tr-TR" sz="2000" b="1" dirty="0">
                <a:solidFill>
                  <a:schemeClr val="tx1"/>
                </a:solidFill>
                <a:latin typeface="Times New Roman" panose="02020603050405020304" pitchFamily="18" charset="0"/>
                <a:ea typeface="+mn-lt"/>
                <a:cs typeface="Times New Roman" panose="02020603050405020304" pitchFamily="18" charset="0"/>
              </a:rPr>
              <a:t> </a:t>
            </a:r>
            <a:r>
              <a:rPr lang="tr-TR" sz="2000" b="1" dirty="0" err="1">
                <a:solidFill>
                  <a:schemeClr val="tx1"/>
                </a:solidFill>
                <a:latin typeface="Times New Roman" panose="02020603050405020304" pitchFamily="18" charset="0"/>
                <a:ea typeface="+mn-lt"/>
                <a:cs typeface="Times New Roman" panose="02020603050405020304" pitchFamily="18" charset="0"/>
              </a:rPr>
              <a:t>other</a:t>
            </a:r>
            <a:r>
              <a:rPr lang="tr-TR" sz="2000" b="1" dirty="0">
                <a:solidFill>
                  <a:schemeClr val="tx1"/>
                </a:solidFill>
                <a:latin typeface="Times New Roman" panose="02020603050405020304" pitchFamily="18" charset="0"/>
                <a:ea typeface="+mn-lt"/>
                <a:cs typeface="Times New Roman" panose="02020603050405020304" pitchFamily="18" charset="0"/>
              </a:rPr>
              <a:t> </a:t>
            </a:r>
            <a:r>
              <a:rPr lang="tr-TR" sz="2000" b="1" dirty="0" err="1">
                <a:solidFill>
                  <a:schemeClr val="tx1"/>
                </a:solidFill>
                <a:latin typeface="Times New Roman" panose="02020603050405020304" pitchFamily="18" charset="0"/>
                <a:ea typeface="+mn-lt"/>
                <a:cs typeface="Times New Roman" panose="02020603050405020304" pitchFamily="18" charset="0"/>
              </a:rPr>
              <a:t>product</a:t>
            </a:r>
            <a:r>
              <a:rPr lang="tr-TR" sz="2000" b="1" dirty="0">
                <a:solidFill>
                  <a:schemeClr val="tx1"/>
                </a:solidFill>
                <a:latin typeface="Times New Roman" panose="02020603050405020304" pitchFamily="18" charset="0"/>
                <a:ea typeface="+mn-lt"/>
                <a:cs typeface="Times New Roman" panose="02020603050405020304" pitchFamily="18" charset="0"/>
              </a:rPr>
              <a:t> </a:t>
            </a:r>
            <a:r>
              <a:rPr lang="tr-TR" sz="2000" b="1" dirty="0" err="1">
                <a:solidFill>
                  <a:schemeClr val="tx1"/>
                </a:solidFill>
                <a:latin typeface="Times New Roman" panose="02020603050405020304" pitchFamily="18" charset="0"/>
                <a:ea typeface="+mn-lt"/>
                <a:cs typeface="Times New Roman" panose="02020603050405020304" pitchFamily="18" charset="0"/>
              </a:rPr>
              <a:t>categories</a:t>
            </a:r>
            <a:r>
              <a:rPr lang="tr-TR" sz="2000" b="1" dirty="0">
                <a:solidFill>
                  <a:schemeClr val="tx1"/>
                </a:solidFill>
                <a:latin typeface="Times New Roman" panose="02020603050405020304" pitchFamily="18" charset="0"/>
                <a:ea typeface="+mn-lt"/>
                <a:cs typeface="Times New Roman" panose="02020603050405020304" pitchFamily="18" charset="0"/>
              </a:rPr>
              <a:t>.</a:t>
            </a:r>
            <a:endParaRPr lang="tr-TR" sz="2000" b="1" dirty="0">
              <a:solidFill>
                <a:schemeClr val="tx1"/>
              </a:solidFill>
              <a:latin typeface="Times New Roman" panose="02020603050405020304" pitchFamily="18" charset="0"/>
              <a:cs typeface="Times New Roman" panose="02020603050405020304" pitchFamily="18" charset="0"/>
            </a:endParaRPr>
          </a:p>
          <a:p>
            <a:pPr algn="just"/>
            <a:r>
              <a:rPr lang="tr-TR" sz="2000" b="1" dirty="0" err="1">
                <a:solidFill>
                  <a:schemeClr val="tx1"/>
                </a:solidFill>
                <a:latin typeface="Times New Roman" panose="02020603050405020304" pitchFamily="18" charset="0"/>
                <a:ea typeface="+mn-lt"/>
                <a:cs typeface="Times New Roman" panose="02020603050405020304" pitchFamily="18" charset="0"/>
              </a:rPr>
              <a:t>Monopolies</a:t>
            </a:r>
            <a:r>
              <a:rPr lang="tr-TR" sz="2000" b="1" dirty="0">
                <a:solidFill>
                  <a:schemeClr val="tx1"/>
                </a:solidFill>
                <a:latin typeface="Times New Roman" panose="02020603050405020304" pitchFamily="18" charset="0"/>
                <a:ea typeface="+mn-lt"/>
                <a:cs typeface="Times New Roman" panose="02020603050405020304" pitchFamily="18" charset="0"/>
              </a:rPr>
              <a:t> </a:t>
            </a:r>
            <a:r>
              <a:rPr lang="tr-TR" sz="2000" b="1" dirty="0" err="1">
                <a:solidFill>
                  <a:schemeClr val="tx1"/>
                </a:solidFill>
                <a:latin typeface="Times New Roman" panose="02020603050405020304" pitchFamily="18" charset="0"/>
                <a:ea typeface="+mn-lt"/>
                <a:cs typeface="Times New Roman" panose="02020603050405020304" pitchFamily="18" charset="0"/>
              </a:rPr>
              <a:t>and</a:t>
            </a:r>
            <a:r>
              <a:rPr lang="tr-TR" sz="2000" b="1" dirty="0">
                <a:solidFill>
                  <a:schemeClr val="tx1"/>
                </a:solidFill>
                <a:latin typeface="Times New Roman" panose="02020603050405020304" pitchFamily="18" charset="0"/>
                <a:ea typeface="+mn-lt"/>
                <a:cs typeface="Times New Roman" panose="02020603050405020304" pitchFamily="18" charset="0"/>
              </a:rPr>
              <a:t> </a:t>
            </a:r>
            <a:r>
              <a:rPr lang="tr-TR" sz="2000" b="1" dirty="0" err="1">
                <a:solidFill>
                  <a:schemeClr val="tx1"/>
                </a:solidFill>
                <a:latin typeface="Times New Roman" panose="02020603050405020304" pitchFamily="18" charset="0"/>
                <a:ea typeface="+mn-lt"/>
                <a:cs typeface="Times New Roman" panose="02020603050405020304" pitchFamily="18" charset="0"/>
              </a:rPr>
              <a:t>first</a:t>
            </a:r>
            <a:r>
              <a:rPr lang="tr-TR" sz="2000" b="1" dirty="0">
                <a:solidFill>
                  <a:schemeClr val="tx1"/>
                </a:solidFill>
                <a:latin typeface="Times New Roman" panose="02020603050405020304" pitchFamily="18" charset="0"/>
                <a:ea typeface="+mn-lt"/>
                <a:cs typeface="Times New Roman" panose="02020603050405020304" pitchFamily="18" charset="0"/>
              </a:rPr>
              <a:t>-</a:t>
            </a:r>
            <a:r>
              <a:rPr lang="tr-TR" sz="2000" b="1" dirty="0" err="1">
                <a:solidFill>
                  <a:schemeClr val="tx1"/>
                </a:solidFill>
                <a:latin typeface="Times New Roman" panose="02020603050405020304" pitchFamily="18" charset="0"/>
                <a:ea typeface="+mn-lt"/>
                <a:cs typeface="Times New Roman" panose="02020603050405020304" pitchFamily="18" charset="0"/>
              </a:rPr>
              <a:t>to</a:t>
            </a:r>
            <a:r>
              <a:rPr lang="tr-TR" sz="2000" b="1" dirty="0">
                <a:solidFill>
                  <a:schemeClr val="tx1"/>
                </a:solidFill>
                <a:latin typeface="Times New Roman" panose="02020603050405020304" pitchFamily="18" charset="0"/>
                <a:ea typeface="+mn-lt"/>
                <a:cs typeface="Times New Roman" panose="02020603050405020304" pitchFamily="18" charset="0"/>
              </a:rPr>
              <a:t>-market </a:t>
            </a:r>
            <a:r>
              <a:rPr lang="tr-TR" sz="2000" b="1" dirty="0" err="1">
                <a:solidFill>
                  <a:schemeClr val="tx1"/>
                </a:solidFill>
                <a:latin typeface="Times New Roman" panose="02020603050405020304" pitchFamily="18" charset="0"/>
                <a:ea typeface="+mn-lt"/>
                <a:cs typeface="Times New Roman" panose="02020603050405020304" pitchFamily="18" charset="0"/>
              </a:rPr>
              <a:t>products</a:t>
            </a:r>
            <a:r>
              <a:rPr lang="tr-TR" sz="2000" b="1" dirty="0">
                <a:solidFill>
                  <a:schemeClr val="tx1"/>
                </a:solidFill>
                <a:latin typeface="Times New Roman" panose="02020603050405020304" pitchFamily="18" charset="0"/>
                <a:ea typeface="+mn-lt"/>
                <a:cs typeface="Times New Roman" panose="02020603050405020304" pitchFamily="18" charset="0"/>
              </a:rPr>
              <a:t> </a:t>
            </a:r>
            <a:r>
              <a:rPr lang="tr-TR" sz="2000" b="1" dirty="0" err="1">
                <a:solidFill>
                  <a:schemeClr val="tx1"/>
                </a:solidFill>
                <a:latin typeface="Times New Roman" panose="02020603050405020304" pitchFamily="18" charset="0"/>
                <a:ea typeface="+mn-lt"/>
                <a:cs typeface="Times New Roman" panose="02020603050405020304" pitchFamily="18" charset="0"/>
              </a:rPr>
              <a:t>are</a:t>
            </a:r>
            <a:r>
              <a:rPr lang="tr-TR" sz="2000" b="1" dirty="0">
                <a:solidFill>
                  <a:schemeClr val="tx1"/>
                </a:solidFill>
                <a:latin typeface="Times New Roman" panose="02020603050405020304" pitchFamily="18" charset="0"/>
                <a:ea typeface="+mn-lt"/>
                <a:cs typeface="Times New Roman" panose="02020603050405020304" pitchFamily="18" charset="0"/>
              </a:rPr>
              <a:t> </a:t>
            </a:r>
            <a:r>
              <a:rPr lang="tr-TR" sz="2000" b="1" dirty="0" err="1">
                <a:solidFill>
                  <a:schemeClr val="tx1"/>
                </a:solidFill>
                <a:latin typeface="Times New Roman" panose="02020603050405020304" pitchFamily="18" charset="0"/>
                <a:ea typeface="+mn-lt"/>
                <a:cs typeface="Times New Roman" panose="02020603050405020304" pitchFamily="18" charset="0"/>
              </a:rPr>
              <a:t>frequently</a:t>
            </a:r>
            <a:r>
              <a:rPr lang="tr-TR" sz="2000" b="1" dirty="0">
                <a:solidFill>
                  <a:schemeClr val="tx1"/>
                </a:solidFill>
                <a:latin typeface="Times New Roman" panose="02020603050405020304" pitchFamily="18" charset="0"/>
                <a:ea typeface="+mn-lt"/>
                <a:cs typeface="Times New Roman" panose="02020603050405020304" pitchFamily="18" charset="0"/>
              </a:rPr>
              <a:t> </a:t>
            </a:r>
            <a:r>
              <a:rPr lang="tr-TR" sz="2000" b="1" dirty="0" err="1">
                <a:solidFill>
                  <a:schemeClr val="tx1"/>
                </a:solidFill>
                <a:latin typeface="Times New Roman" panose="02020603050405020304" pitchFamily="18" charset="0"/>
                <a:ea typeface="+mn-lt"/>
                <a:cs typeface="Times New Roman" panose="02020603050405020304" pitchFamily="18" charset="0"/>
              </a:rPr>
              <a:t>termed</a:t>
            </a:r>
            <a:r>
              <a:rPr lang="tr-TR" sz="2000" b="1" dirty="0">
                <a:solidFill>
                  <a:schemeClr val="tx1"/>
                </a:solidFill>
                <a:latin typeface="Times New Roman" panose="02020603050405020304" pitchFamily="18" charset="0"/>
                <a:ea typeface="+mn-lt"/>
                <a:cs typeface="Times New Roman" panose="02020603050405020304" pitchFamily="18" charset="0"/>
              </a:rPr>
              <a:t> </a:t>
            </a:r>
            <a:r>
              <a:rPr lang="tr-TR" sz="2000" b="1" dirty="0" err="1">
                <a:solidFill>
                  <a:schemeClr val="tx1"/>
                </a:solidFill>
                <a:latin typeface="Times New Roman" panose="02020603050405020304" pitchFamily="18" charset="0"/>
                <a:ea typeface="+mn-lt"/>
                <a:cs typeface="Times New Roman" panose="02020603050405020304" pitchFamily="18" charset="0"/>
              </a:rPr>
              <a:t>stars</a:t>
            </a:r>
            <a:r>
              <a:rPr lang="tr-TR" sz="2000" b="1" dirty="0">
                <a:solidFill>
                  <a:schemeClr val="tx1"/>
                </a:solidFill>
                <a:latin typeface="Times New Roman" panose="02020603050405020304" pitchFamily="18" charset="0"/>
                <a:ea typeface="+mn-lt"/>
                <a:cs typeface="Times New Roman" panose="02020603050405020304" pitchFamily="18" charset="0"/>
              </a:rPr>
              <a:t>.</a:t>
            </a:r>
            <a:endParaRPr lang="tr-TR" sz="2000" b="1" dirty="0">
              <a:solidFill>
                <a:schemeClr val="tx1"/>
              </a:solidFill>
              <a:latin typeface="Times New Roman" panose="02020603050405020304" pitchFamily="18"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CBC1DEBB-594A-48E1-A52E-D7733CF44890}"/>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sp>
        <p:nvSpPr>
          <p:cNvPr id="5" name="Metin kutusu 4">
            <a:extLst>
              <a:ext uri="{FF2B5EF4-FFF2-40B4-BE49-F238E27FC236}">
                <a16:creationId xmlns:a16="http://schemas.microsoft.com/office/drawing/2014/main" id="{EEAFE9E3-BFDC-4642-9BD4-73FB5BB92461}"/>
              </a:ext>
            </a:extLst>
          </p:cNvPr>
          <p:cNvSpPr txBox="1"/>
          <p:nvPr/>
        </p:nvSpPr>
        <p:spPr>
          <a:xfrm>
            <a:off x="482082" y="715738"/>
            <a:ext cx="11215396" cy="830997"/>
          </a:xfrm>
          <a:prstGeom prst="rect">
            <a:avLst/>
          </a:prstGeom>
          <a:noFill/>
        </p:spPr>
        <p:txBody>
          <a:bodyPr wrap="square">
            <a:spAutoFit/>
          </a:bodyPr>
          <a:lstStyle/>
          <a:p>
            <a:pPr marL="0" marR="0" lvl="0" indent="0" defTabSz="457200" rtl="0" eaLnBrk="1" fontAlgn="auto" latinLnBrk="0" hangingPunct="1">
              <a:lnSpc>
                <a:spcPct val="100000"/>
              </a:lnSpc>
              <a:spcBef>
                <a:spcPts val="1000"/>
              </a:spcBef>
              <a:spcAft>
                <a:spcPts val="0"/>
              </a:spcAft>
              <a:buClr>
                <a:srgbClr val="B31166"/>
              </a:buClr>
              <a:buSzPct val="80000"/>
              <a:buFont typeface="Wingdings 3" charset="2"/>
              <a:buNone/>
              <a:tabLst/>
              <a:defRPr/>
            </a:pPr>
            <a:r>
              <a:rPr kumimoji="0" lang="tr-TR" sz="4800" b="1" i="0" u="none" strike="noStrike" kern="1200" cap="none" spc="0" normalizeH="0" baseline="0" noProof="0" dirty="0">
                <a:ln>
                  <a:noFill/>
                </a:ln>
                <a:solidFill>
                  <a:schemeClr val="bg1"/>
                </a:solidFill>
                <a:effectLst/>
                <a:uLnTx/>
                <a:uFillTx/>
                <a:latin typeface="Century Gothic" panose="020B0502020202020204"/>
                <a:ea typeface="+mn-lt"/>
                <a:cs typeface="+mn-lt"/>
              </a:rPr>
              <a:t>	</a:t>
            </a:r>
            <a:r>
              <a:rPr kumimoji="0" lang="tr-TR" sz="4800" i="0" u="none" strike="noStrike" kern="1200" cap="none" spc="0" normalizeH="0" baseline="0" noProof="0" dirty="0">
                <a:ln>
                  <a:noFill/>
                </a:ln>
                <a:solidFill>
                  <a:schemeClr val="bg1"/>
                </a:solidFill>
                <a:effectLst/>
                <a:uLnTx/>
                <a:uFillTx/>
                <a:latin typeface="Times New Roman" panose="02020603050405020304" pitchFamily="18" charset="0"/>
                <a:ea typeface="+mn-lt"/>
                <a:cs typeface="Times New Roman" panose="02020603050405020304" pitchFamily="18" charset="0"/>
              </a:rPr>
              <a:t>Star</a:t>
            </a:r>
            <a:r>
              <a:rPr kumimoji="0" lang="tr-TR" sz="2800" b="0" i="0" u="none" strike="noStrike" kern="1200" cap="none" spc="0" normalizeH="0" baseline="0" noProof="0" dirty="0">
                <a:ln>
                  <a:noFill/>
                </a:ln>
                <a:solidFill>
                  <a:prstClr val="black"/>
                </a:solidFill>
                <a:effectLst/>
                <a:uLnTx/>
                <a:uFillTx/>
                <a:latin typeface="Century Gothic" panose="020B0502020202020204"/>
                <a:ea typeface="+mn-lt"/>
                <a:cs typeface="+mn-lt"/>
              </a:rPr>
              <a:t> </a:t>
            </a:r>
            <a:endParaRPr kumimoji="0" lang="tr-TR" sz="2800" b="0" i="0" u="none" strike="noStrike" kern="1200" cap="none" spc="0" normalizeH="0" baseline="0" noProof="0" dirty="0">
              <a:ln>
                <a:noFill/>
              </a:ln>
              <a:solidFill>
                <a:prstClr val="black"/>
              </a:solidFill>
              <a:effectLst/>
              <a:uLnTx/>
              <a:uFillTx/>
              <a:latin typeface="Century Gothic" panose="020B0502020202020204"/>
              <a:ea typeface="+mn-ea"/>
              <a:cs typeface="Calibri" panose="020F0502020204030204"/>
            </a:endParaRPr>
          </a:p>
        </p:txBody>
      </p:sp>
      <p:pic>
        <p:nvPicPr>
          <p:cNvPr id="7" name="Resim 6">
            <a:extLst>
              <a:ext uri="{FF2B5EF4-FFF2-40B4-BE49-F238E27FC236}">
                <a16:creationId xmlns:a16="http://schemas.microsoft.com/office/drawing/2014/main" id="{237798DB-62ED-48FC-9D4F-985C21A8B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508" y="2362067"/>
            <a:ext cx="5287410" cy="322667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646690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2A438BF-4358-41DD-B80C-6F05208496EB}"/>
              </a:ext>
            </a:extLst>
          </p:cNvPr>
          <p:cNvSpPr>
            <a:spLocks noGrp="1"/>
          </p:cNvSpPr>
          <p:nvPr>
            <p:ph type="title"/>
          </p:nvPr>
        </p:nvSpPr>
        <p:spPr>
          <a:xfrm>
            <a:off x="1154954" y="973668"/>
            <a:ext cx="8761413" cy="706964"/>
          </a:xfrm>
        </p:spPr>
        <p:txBody>
          <a:bodyPr>
            <a:normAutofit fontScale="90000"/>
          </a:bodyPr>
          <a:lstStyle/>
          <a:p>
            <a:r>
              <a:rPr lang="tr-TR" sz="4400" dirty="0">
                <a:latin typeface="Times New Roman" panose="02020603050405020304" pitchFamily="18" charset="0"/>
                <a:cs typeface="Times New Roman" panose="02020603050405020304" pitchFamily="18" charset="0"/>
              </a:rPr>
              <a:t>Star</a:t>
            </a:r>
            <a:endParaRPr lang="en-US" sz="4400" dirty="0">
              <a:latin typeface="Times New Roman" panose="02020603050405020304" pitchFamily="18" charset="0"/>
              <a:cs typeface="Times New Roman" panose="02020603050405020304" pitchFamily="18" charset="0"/>
            </a:endParaRPr>
          </a:p>
        </p:txBody>
      </p:sp>
      <p:pic>
        <p:nvPicPr>
          <p:cNvPr id="5" name="Resim 4" descr="metin, kişi, grup, iç mekan içeren bir resim&#10;&#10;Açıklama otomatik olarak oluşturuldu">
            <a:extLst>
              <a:ext uri="{FF2B5EF4-FFF2-40B4-BE49-F238E27FC236}">
                <a16:creationId xmlns:a16="http://schemas.microsoft.com/office/drawing/2014/main" id="{180F4370-D3B6-49EE-9664-9BAC94609646}"/>
              </a:ext>
            </a:extLst>
          </p:cNvPr>
          <p:cNvPicPr>
            <a:picLocks noChangeAspect="1"/>
          </p:cNvPicPr>
          <p:nvPr/>
        </p:nvPicPr>
        <p:blipFill rotWithShape="1">
          <a:blip r:embed="rId2">
            <a:extLst>
              <a:ext uri="{28A0092B-C50C-407E-A947-70E740481C1C}">
                <a14:useLocalDpi xmlns:a14="http://schemas.microsoft.com/office/drawing/2010/main" val="0"/>
              </a:ext>
            </a:extLst>
          </a:blip>
          <a:srcRect r="4" b="5883"/>
          <a:stretch/>
        </p:blipFill>
        <p:spPr>
          <a:xfrm>
            <a:off x="1151467" y="2775951"/>
            <a:ext cx="4345024" cy="3067163"/>
          </a:xfrm>
          <a:prstGeom prst="roundRect">
            <a:avLst>
              <a:gd name="adj" fmla="val 1858"/>
            </a:avLst>
          </a:prstGeom>
          <a:effectLst>
            <a:outerShdw blurRad="50800" dist="50800" dir="5400000" algn="tl" rotWithShape="0">
              <a:srgbClr val="000000">
                <a:alpha val="43000"/>
              </a:srgbClr>
            </a:outerShdw>
          </a:effectLst>
        </p:spPr>
      </p:pic>
      <p:sp>
        <p:nvSpPr>
          <p:cNvPr id="3" name="İçerik Yer Tutucusu 2">
            <a:extLst>
              <a:ext uri="{FF2B5EF4-FFF2-40B4-BE49-F238E27FC236}">
                <a16:creationId xmlns:a16="http://schemas.microsoft.com/office/drawing/2014/main" id="{A41C08B7-715A-4389-8BED-04FB94D48806}"/>
              </a:ext>
            </a:extLst>
          </p:cNvPr>
          <p:cNvSpPr>
            <a:spLocks noGrp="1"/>
          </p:cNvSpPr>
          <p:nvPr>
            <p:ph idx="1"/>
          </p:nvPr>
        </p:nvSpPr>
        <p:spPr>
          <a:xfrm>
            <a:off x="5496492" y="2301765"/>
            <a:ext cx="6516832" cy="4246179"/>
          </a:xfrm>
        </p:spPr>
        <p:txBody>
          <a:bodyPr anchor="ctr">
            <a:normAutofit/>
          </a:bodyPr>
          <a:lstStyle/>
          <a:p>
            <a:pPr>
              <a:lnSpc>
                <a:spcPct val="90000"/>
              </a:lnSpc>
            </a:pPr>
            <a:r>
              <a:rPr lang="tr-TR" dirty="0" err="1">
                <a:latin typeface="Times New Roman" panose="02020603050405020304" pitchFamily="18" charset="0"/>
                <a:ea typeface="+mn-lt"/>
                <a:cs typeface="Times New Roman" panose="02020603050405020304" pitchFamily="18" charset="0"/>
              </a:rPr>
              <a:t>Because</a:t>
            </a:r>
            <a:r>
              <a:rPr lang="tr-TR" dirty="0">
                <a:latin typeface="Times New Roman" panose="02020603050405020304" pitchFamily="18" charset="0"/>
                <a:ea typeface="+mn-lt"/>
                <a:cs typeface="Times New Roman" panose="02020603050405020304" pitchFamily="18" charset="0"/>
              </a:rPr>
              <a:t> of </a:t>
            </a:r>
            <a:r>
              <a:rPr lang="tr-TR" dirty="0" err="1">
                <a:latin typeface="Times New Roman" panose="02020603050405020304" pitchFamily="18" charset="0"/>
                <a:ea typeface="+mn-lt"/>
                <a:cs typeface="Times New Roman" panose="02020603050405020304" pitchFamily="18" charset="0"/>
              </a:rPr>
              <a:t>their</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high</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growth</a:t>
            </a:r>
            <a:r>
              <a:rPr lang="tr-TR" dirty="0">
                <a:latin typeface="Times New Roman" panose="02020603050405020304" pitchFamily="18" charset="0"/>
                <a:ea typeface="+mn-lt"/>
                <a:cs typeface="Times New Roman" panose="02020603050405020304" pitchFamily="18" charset="0"/>
              </a:rPr>
              <a:t> rate, </a:t>
            </a:r>
            <a:r>
              <a:rPr lang="tr-TR" dirty="0" err="1">
                <a:latin typeface="Times New Roman" panose="02020603050405020304" pitchFamily="18" charset="0"/>
                <a:ea typeface="+mn-lt"/>
                <a:cs typeface="Times New Roman" panose="02020603050405020304" pitchFamily="18" charset="0"/>
              </a:rPr>
              <a:t>stars</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consume</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large</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amounts</a:t>
            </a:r>
            <a:r>
              <a:rPr lang="tr-TR" dirty="0">
                <a:latin typeface="Times New Roman" panose="02020603050405020304" pitchFamily="18" charset="0"/>
                <a:ea typeface="+mn-lt"/>
                <a:cs typeface="Times New Roman" panose="02020603050405020304" pitchFamily="18" charset="0"/>
              </a:rPr>
              <a:t> of </a:t>
            </a:r>
            <a:r>
              <a:rPr lang="tr-TR" dirty="0" err="1">
                <a:latin typeface="Times New Roman" panose="02020603050405020304" pitchFamily="18" charset="0"/>
                <a:ea typeface="+mn-lt"/>
                <a:cs typeface="Times New Roman" panose="02020603050405020304" pitchFamily="18" charset="0"/>
              </a:rPr>
              <a:t>cash</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This</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generally</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results</a:t>
            </a:r>
            <a:r>
              <a:rPr lang="tr-TR" dirty="0">
                <a:latin typeface="Times New Roman" panose="02020603050405020304" pitchFamily="18" charset="0"/>
                <a:ea typeface="+mn-lt"/>
                <a:cs typeface="Times New Roman" panose="02020603050405020304" pitchFamily="18" charset="0"/>
              </a:rPr>
              <a:t> in </a:t>
            </a:r>
            <a:r>
              <a:rPr lang="tr-TR" dirty="0" err="1">
                <a:latin typeface="Times New Roman" panose="02020603050405020304" pitchFamily="18" charset="0"/>
                <a:ea typeface="+mn-lt"/>
                <a:cs typeface="Times New Roman" panose="02020603050405020304" pitchFamily="18" charset="0"/>
              </a:rPr>
              <a:t>the</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same</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amount</a:t>
            </a:r>
            <a:r>
              <a:rPr lang="tr-TR" dirty="0">
                <a:latin typeface="Times New Roman" panose="02020603050405020304" pitchFamily="18" charset="0"/>
                <a:ea typeface="+mn-lt"/>
                <a:cs typeface="Times New Roman" panose="02020603050405020304" pitchFamily="18" charset="0"/>
              </a:rPr>
              <a:t> of </a:t>
            </a:r>
            <a:r>
              <a:rPr lang="tr-TR" dirty="0" err="1">
                <a:latin typeface="Times New Roman" panose="02020603050405020304" pitchFamily="18" charset="0"/>
                <a:ea typeface="+mn-lt"/>
                <a:cs typeface="Times New Roman" panose="02020603050405020304" pitchFamily="18" charset="0"/>
              </a:rPr>
              <a:t>money</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coming</a:t>
            </a:r>
            <a:r>
              <a:rPr lang="tr-TR" dirty="0">
                <a:latin typeface="Times New Roman" panose="02020603050405020304" pitchFamily="18" charset="0"/>
                <a:ea typeface="+mn-lt"/>
                <a:cs typeface="Times New Roman" panose="02020603050405020304" pitchFamily="18" charset="0"/>
              </a:rPr>
              <a:t> in </a:t>
            </a:r>
            <a:r>
              <a:rPr lang="tr-TR" dirty="0" err="1">
                <a:latin typeface="Times New Roman" panose="02020603050405020304" pitchFamily="18" charset="0"/>
                <a:ea typeface="+mn-lt"/>
                <a:cs typeface="Times New Roman" panose="02020603050405020304" pitchFamily="18" charset="0"/>
              </a:rPr>
              <a:t>that</a:t>
            </a:r>
            <a:r>
              <a:rPr lang="tr-TR" dirty="0">
                <a:latin typeface="Times New Roman" panose="02020603050405020304" pitchFamily="18" charset="0"/>
                <a:ea typeface="+mn-lt"/>
                <a:cs typeface="Times New Roman" panose="02020603050405020304" pitchFamily="18" charset="0"/>
              </a:rPr>
              <a:t> is </a:t>
            </a:r>
            <a:r>
              <a:rPr lang="tr-TR" dirty="0" err="1">
                <a:latin typeface="Times New Roman" panose="02020603050405020304" pitchFamily="18" charset="0"/>
                <a:ea typeface="+mn-lt"/>
                <a:cs typeface="Times New Roman" panose="02020603050405020304" pitchFamily="18" charset="0"/>
              </a:rPr>
              <a:t>going</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out</a:t>
            </a:r>
            <a:r>
              <a:rPr lang="tr-TR" dirty="0">
                <a:latin typeface="Times New Roman" panose="02020603050405020304" pitchFamily="18" charset="0"/>
                <a:ea typeface="+mn-lt"/>
                <a:cs typeface="Times New Roman" panose="02020603050405020304" pitchFamily="18" charset="0"/>
              </a:rPr>
              <a:t>.</a:t>
            </a:r>
            <a:endParaRPr lang="tr-TR" dirty="0">
              <a:latin typeface="Times New Roman" panose="02020603050405020304" pitchFamily="18" charset="0"/>
              <a:cs typeface="Times New Roman" panose="02020603050405020304" pitchFamily="18" charset="0"/>
            </a:endParaRPr>
          </a:p>
          <a:p>
            <a:pPr>
              <a:lnSpc>
                <a:spcPct val="90000"/>
              </a:lnSpc>
            </a:pPr>
            <a:r>
              <a:rPr lang="tr-TR" dirty="0">
                <a:latin typeface="Times New Roman" panose="02020603050405020304" pitchFamily="18" charset="0"/>
                <a:ea typeface="+mn-lt"/>
                <a:cs typeface="Times New Roman" panose="02020603050405020304" pitchFamily="18" charset="0"/>
              </a:rPr>
              <a:t>Stars can </a:t>
            </a:r>
            <a:r>
              <a:rPr lang="tr-TR" dirty="0" err="1">
                <a:latin typeface="Times New Roman" panose="02020603050405020304" pitchFamily="18" charset="0"/>
                <a:ea typeface="+mn-lt"/>
                <a:cs typeface="Times New Roman" panose="02020603050405020304" pitchFamily="18" charset="0"/>
              </a:rPr>
              <a:t>eventually</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become</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cash</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cows</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if</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they</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sustain</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their</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success</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until</a:t>
            </a:r>
            <a:r>
              <a:rPr lang="tr-TR" dirty="0">
                <a:latin typeface="Times New Roman" panose="02020603050405020304" pitchFamily="18" charset="0"/>
                <a:ea typeface="+mn-lt"/>
                <a:cs typeface="Times New Roman" panose="02020603050405020304" pitchFamily="18" charset="0"/>
              </a:rPr>
              <a:t> a time </a:t>
            </a:r>
            <a:r>
              <a:rPr lang="tr-TR" dirty="0" err="1">
                <a:latin typeface="Times New Roman" panose="02020603050405020304" pitchFamily="18" charset="0"/>
                <a:ea typeface="+mn-lt"/>
                <a:cs typeface="Times New Roman" panose="02020603050405020304" pitchFamily="18" charset="0"/>
              </a:rPr>
              <a:t>when</a:t>
            </a:r>
            <a:r>
              <a:rPr lang="tr-TR" dirty="0">
                <a:latin typeface="Times New Roman" panose="02020603050405020304" pitchFamily="18" charset="0"/>
                <a:ea typeface="+mn-lt"/>
                <a:cs typeface="Times New Roman" panose="02020603050405020304" pitchFamily="18" charset="0"/>
              </a:rPr>
              <a:t> a </a:t>
            </a:r>
            <a:r>
              <a:rPr lang="tr-TR" dirty="0" err="1">
                <a:latin typeface="Times New Roman" panose="02020603050405020304" pitchFamily="18" charset="0"/>
                <a:ea typeface="+mn-lt"/>
                <a:cs typeface="Times New Roman" panose="02020603050405020304" pitchFamily="18" charset="0"/>
              </a:rPr>
              <a:t>high</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growth</a:t>
            </a:r>
            <a:r>
              <a:rPr lang="tr-TR" dirty="0">
                <a:latin typeface="Times New Roman" panose="02020603050405020304" pitchFamily="18" charset="0"/>
                <a:ea typeface="+mn-lt"/>
                <a:cs typeface="Times New Roman" panose="02020603050405020304" pitchFamily="18" charset="0"/>
              </a:rPr>
              <a:t> market </a:t>
            </a:r>
            <a:r>
              <a:rPr lang="tr-TR" dirty="0" err="1">
                <a:latin typeface="Times New Roman" panose="02020603050405020304" pitchFamily="18" charset="0"/>
                <a:ea typeface="+mn-lt"/>
                <a:cs typeface="Times New Roman" panose="02020603050405020304" pitchFamily="18" charset="0"/>
              </a:rPr>
              <a:t>slows</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down</a:t>
            </a:r>
            <a:r>
              <a:rPr lang="tr-TR" dirty="0">
                <a:latin typeface="Times New Roman" panose="02020603050405020304" pitchFamily="18" charset="0"/>
                <a:ea typeface="+mn-lt"/>
                <a:cs typeface="Times New Roman" panose="02020603050405020304" pitchFamily="18" charset="0"/>
              </a:rPr>
              <a:t>.</a:t>
            </a:r>
            <a:endParaRPr lang="tr-TR" dirty="0">
              <a:latin typeface="Times New Roman" panose="02020603050405020304" pitchFamily="18" charset="0"/>
              <a:cs typeface="Times New Roman" panose="02020603050405020304" pitchFamily="18" charset="0"/>
            </a:endParaRPr>
          </a:p>
          <a:p>
            <a:pPr>
              <a:lnSpc>
                <a:spcPct val="90000"/>
              </a:lnSpc>
            </a:pPr>
            <a:r>
              <a:rPr lang="tr-TR" dirty="0">
                <a:latin typeface="Times New Roman" panose="02020603050405020304" pitchFamily="18" charset="0"/>
                <a:ea typeface="+mn-lt"/>
                <a:cs typeface="Times New Roman" panose="02020603050405020304" pitchFamily="18" charset="0"/>
              </a:rPr>
              <a:t>A </a:t>
            </a:r>
            <a:r>
              <a:rPr lang="tr-TR" dirty="0" err="1">
                <a:latin typeface="Times New Roman" panose="02020603050405020304" pitchFamily="18" charset="0"/>
                <a:ea typeface="+mn-lt"/>
                <a:cs typeface="Times New Roman" panose="02020603050405020304" pitchFamily="18" charset="0"/>
              </a:rPr>
              <a:t>key</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tenet</a:t>
            </a:r>
            <a:r>
              <a:rPr lang="tr-TR" dirty="0">
                <a:latin typeface="Times New Roman" panose="02020603050405020304" pitchFamily="18" charset="0"/>
                <a:ea typeface="+mn-lt"/>
                <a:cs typeface="Times New Roman" panose="02020603050405020304" pitchFamily="18" charset="0"/>
              </a:rPr>
              <a:t> of BCG </a:t>
            </a:r>
            <a:r>
              <a:rPr lang="tr-TR" dirty="0" err="1">
                <a:latin typeface="Times New Roman" panose="02020603050405020304" pitchFamily="18" charset="0"/>
                <a:ea typeface="+mn-lt"/>
                <a:cs typeface="Times New Roman" panose="02020603050405020304" pitchFamily="18" charset="0"/>
              </a:rPr>
              <a:t>strategy</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for</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growth</a:t>
            </a:r>
            <a:r>
              <a:rPr lang="tr-TR" dirty="0">
                <a:latin typeface="Times New Roman" panose="02020603050405020304" pitchFamily="18" charset="0"/>
                <a:ea typeface="+mn-lt"/>
                <a:cs typeface="Times New Roman" panose="02020603050405020304" pitchFamily="18" charset="0"/>
              </a:rPr>
              <a:t> is </a:t>
            </a:r>
            <a:r>
              <a:rPr lang="tr-TR" dirty="0" err="1">
                <a:latin typeface="Times New Roman" panose="02020603050405020304" pitchFamily="18" charset="0"/>
                <a:ea typeface="+mn-lt"/>
                <a:cs typeface="Times New Roman" panose="02020603050405020304" pitchFamily="18" charset="0"/>
              </a:rPr>
              <a:t>for</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companies</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to</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invest</a:t>
            </a:r>
            <a:r>
              <a:rPr lang="tr-TR" dirty="0">
                <a:latin typeface="Times New Roman" panose="02020603050405020304" pitchFamily="18" charset="0"/>
                <a:ea typeface="+mn-lt"/>
                <a:cs typeface="Times New Roman" panose="02020603050405020304" pitchFamily="18" charset="0"/>
              </a:rPr>
              <a:t> in </a:t>
            </a:r>
            <a:r>
              <a:rPr lang="tr-TR" dirty="0" err="1">
                <a:latin typeface="Times New Roman" panose="02020603050405020304" pitchFamily="18" charset="0"/>
                <a:ea typeface="+mn-lt"/>
                <a:cs typeface="Times New Roman" panose="02020603050405020304" pitchFamily="18" charset="0"/>
              </a:rPr>
              <a:t>stars</a:t>
            </a:r>
            <a:r>
              <a:rPr lang="tr-TR" dirty="0">
                <a:latin typeface="Times New Roman" panose="02020603050405020304" pitchFamily="18" charset="0"/>
                <a:ea typeface="+mn-lt"/>
                <a:cs typeface="Times New Roman" panose="02020603050405020304" pitchFamily="18" charset="0"/>
              </a:rPr>
              <a:t>.</a:t>
            </a:r>
            <a:endParaRPr lang="tr-TR" dirty="0">
              <a:latin typeface="Times New Roman" panose="02020603050405020304" pitchFamily="18" charset="0"/>
              <a:cs typeface="Times New Roman" panose="02020603050405020304" pitchFamily="18" charset="0"/>
            </a:endParaRPr>
          </a:p>
          <a:p>
            <a:pPr>
              <a:lnSpc>
                <a:spcPct val="90000"/>
              </a:lnSpc>
            </a:pPr>
            <a:r>
              <a:rPr lang="tr-TR" dirty="0" err="1">
                <a:latin typeface="Times New Roman" panose="02020603050405020304" pitchFamily="18" charset="0"/>
                <a:ea typeface="+mn-lt"/>
                <a:cs typeface="Times New Roman" panose="02020603050405020304" pitchFamily="18" charset="0"/>
              </a:rPr>
              <a:t>Our</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kindergarten's</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components</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hold</a:t>
            </a:r>
            <a:r>
              <a:rPr lang="tr-TR" dirty="0">
                <a:latin typeface="Times New Roman" panose="02020603050405020304" pitchFamily="18" charset="0"/>
                <a:ea typeface="+mn-lt"/>
                <a:cs typeface="Times New Roman" panose="02020603050405020304" pitchFamily="18" charset="0"/>
              </a:rPr>
              <a:t> a </a:t>
            </a:r>
            <a:r>
              <a:rPr lang="tr-TR" dirty="0" err="1">
                <a:latin typeface="Times New Roman" panose="02020603050405020304" pitchFamily="18" charset="0"/>
                <a:ea typeface="+mn-lt"/>
                <a:cs typeface="Times New Roman" panose="02020603050405020304" pitchFamily="18" charset="0"/>
              </a:rPr>
              <a:t>high</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share</a:t>
            </a:r>
            <a:r>
              <a:rPr lang="tr-TR" dirty="0">
                <a:latin typeface="Times New Roman" panose="02020603050405020304" pitchFamily="18" charset="0"/>
                <a:ea typeface="+mn-lt"/>
                <a:cs typeface="Times New Roman" panose="02020603050405020304" pitchFamily="18" charset="0"/>
              </a:rPr>
              <a:t> in a </a:t>
            </a:r>
            <a:r>
              <a:rPr lang="tr-TR" dirty="0" err="1">
                <a:latin typeface="Times New Roman" panose="02020603050405020304" pitchFamily="18" charset="0"/>
                <a:ea typeface="+mn-lt"/>
                <a:cs typeface="Times New Roman" panose="02020603050405020304" pitchFamily="18" charset="0"/>
              </a:rPr>
              <a:t>high-growth</a:t>
            </a:r>
            <a:r>
              <a:rPr lang="tr-TR" dirty="0">
                <a:latin typeface="Times New Roman" panose="02020603050405020304" pitchFamily="18" charset="0"/>
                <a:ea typeface="+mn-lt"/>
                <a:cs typeface="Times New Roman" panose="02020603050405020304" pitchFamily="18" charset="0"/>
              </a:rPr>
              <a:t> market. Schools in </a:t>
            </a:r>
            <a:r>
              <a:rPr lang="tr-TR" dirty="0" err="1">
                <a:latin typeface="Times New Roman" panose="02020603050405020304" pitchFamily="18" charset="0"/>
                <a:ea typeface="+mn-lt"/>
                <a:cs typeface="Times New Roman" panose="02020603050405020304" pitchFamily="18" charset="0"/>
              </a:rPr>
              <a:t>this</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field</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need</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investment</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to</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maintain</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their</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position</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and</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differentiation</a:t>
            </a:r>
            <a:r>
              <a:rPr lang="tr-TR" dirty="0">
                <a:latin typeface="Times New Roman" panose="02020603050405020304" pitchFamily="18" charset="0"/>
                <a:ea typeface="+mn-lt"/>
                <a:cs typeface="Times New Roman" panose="02020603050405020304" pitchFamily="18" charset="0"/>
              </a:rPr>
              <a:t> in </a:t>
            </a:r>
            <a:r>
              <a:rPr lang="tr-TR" dirty="0" err="1">
                <a:latin typeface="Times New Roman" panose="02020603050405020304" pitchFamily="18" charset="0"/>
                <a:ea typeface="+mn-lt"/>
                <a:cs typeface="Times New Roman" panose="02020603050405020304" pitchFamily="18" charset="0"/>
              </a:rPr>
              <a:t>both</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mature</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and</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emerging</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markets</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We</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also</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attach</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great</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importance</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to</a:t>
            </a:r>
            <a:r>
              <a:rPr lang="tr-TR" dirty="0">
                <a:latin typeface="Times New Roman" panose="02020603050405020304" pitchFamily="18" charset="0"/>
                <a:ea typeface="+mn-lt"/>
                <a:cs typeface="Times New Roman" panose="02020603050405020304" pitchFamily="18" charset="0"/>
              </a:rPr>
              <a:t> </a:t>
            </a:r>
            <a:r>
              <a:rPr lang="tr-TR" dirty="0" err="1">
                <a:latin typeface="Times New Roman" panose="02020603050405020304" pitchFamily="18" charset="0"/>
                <a:ea typeface="+mn-lt"/>
                <a:cs typeface="Times New Roman" panose="02020603050405020304" pitchFamily="18" charset="0"/>
              </a:rPr>
              <a:t>investment</a:t>
            </a:r>
            <a:r>
              <a:rPr lang="tr-TR" dirty="0">
                <a:latin typeface="Times New Roman" panose="02020603050405020304" pitchFamily="18" charset="0"/>
                <a:ea typeface="+mn-lt"/>
                <a:cs typeface="Times New Roman" panose="02020603050405020304" pitchFamily="18" charset="0"/>
              </a:rPr>
              <a:t>. </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7269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2">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sp>
      <p:sp>
        <p:nvSpPr>
          <p:cNvPr id="22"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4"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5" name="Metin kutusu 4">
            <a:extLst>
              <a:ext uri="{FF2B5EF4-FFF2-40B4-BE49-F238E27FC236}">
                <a16:creationId xmlns:a16="http://schemas.microsoft.com/office/drawing/2014/main" id="{ACB58CB6-B0BA-4989-8B28-0D00141570F2}"/>
              </a:ext>
            </a:extLst>
          </p:cNvPr>
          <p:cNvSpPr txBox="1"/>
          <p:nvPr/>
        </p:nvSpPr>
        <p:spPr>
          <a:xfrm>
            <a:off x="639098" y="629265"/>
            <a:ext cx="6072776" cy="1622322"/>
          </a:xfrm>
          <a:prstGeom prst="rect">
            <a:avLst/>
          </a:prstGeom>
        </p:spPr>
        <p:txBody>
          <a:bodyPr vert="horz" lIns="91440" tIns="45720" rIns="91440" bIns="45720" rtlCol="0" anchor="ctr">
            <a:normAutofit/>
          </a:bodyPr>
          <a:lstStyle/>
          <a:p>
            <a:pPr>
              <a:spcBef>
                <a:spcPct val="0"/>
              </a:spcBef>
              <a:spcAft>
                <a:spcPts val="600"/>
              </a:spcAft>
            </a:pPr>
            <a:r>
              <a:rPr lang="en-US" sz="3600" dirty="0">
                <a:solidFill>
                  <a:srgbClr val="FFFFFF"/>
                </a:solidFill>
                <a:latin typeface="Times New Roman" panose="02020603050405020304" pitchFamily="18" charset="0"/>
                <a:ea typeface="+mj-ea"/>
                <a:cs typeface="Times New Roman" panose="02020603050405020304" pitchFamily="18" charset="0"/>
              </a:rPr>
              <a:t>C</a:t>
            </a:r>
            <a:r>
              <a:rPr lang="tr-TR" sz="3600" dirty="0" err="1">
                <a:solidFill>
                  <a:srgbClr val="FFFFFF"/>
                </a:solidFill>
                <a:latin typeface="Times New Roman" panose="02020603050405020304" pitchFamily="18" charset="0"/>
                <a:ea typeface="+mj-ea"/>
                <a:cs typeface="Times New Roman" panose="02020603050405020304" pitchFamily="18" charset="0"/>
              </a:rPr>
              <a:t>ash</a:t>
            </a:r>
            <a:r>
              <a:rPr lang="en-US" sz="3600" dirty="0">
                <a:solidFill>
                  <a:srgbClr val="FFFFFF"/>
                </a:solidFill>
                <a:latin typeface="Times New Roman" panose="02020603050405020304" pitchFamily="18" charset="0"/>
                <a:ea typeface="+mj-ea"/>
                <a:cs typeface="Times New Roman" panose="02020603050405020304" pitchFamily="18" charset="0"/>
              </a:rPr>
              <a:t> C</a:t>
            </a:r>
            <a:r>
              <a:rPr lang="tr-TR" sz="3600" dirty="0" err="1">
                <a:solidFill>
                  <a:srgbClr val="FFFFFF"/>
                </a:solidFill>
                <a:latin typeface="Times New Roman" panose="02020603050405020304" pitchFamily="18" charset="0"/>
                <a:ea typeface="+mj-ea"/>
                <a:cs typeface="Times New Roman" panose="02020603050405020304" pitchFamily="18" charset="0"/>
              </a:rPr>
              <a:t>ows</a:t>
            </a:r>
            <a:r>
              <a:rPr lang="en-US" sz="3600" dirty="0">
                <a:solidFill>
                  <a:srgbClr val="FFFFFF"/>
                </a:solidFill>
                <a:latin typeface="Times New Roman" panose="02020603050405020304" pitchFamily="18" charset="0"/>
                <a:ea typeface="+mj-ea"/>
                <a:cs typeface="Times New Roman" panose="02020603050405020304" pitchFamily="18" charset="0"/>
              </a:rPr>
              <a:t> </a:t>
            </a:r>
          </a:p>
        </p:txBody>
      </p:sp>
      <p:pic>
        <p:nvPicPr>
          <p:cNvPr id="7" name="Resim 6" descr="metin, kişi içeren bir resim&#10;&#10;Açıklama otomatik olarak oluşturuldu">
            <a:extLst>
              <a:ext uri="{FF2B5EF4-FFF2-40B4-BE49-F238E27FC236}">
                <a16:creationId xmlns:a16="http://schemas.microsoft.com/office/drawing/2014/main" id="{41B8C590-8981-41A6-A6BE-D0F6DA7B0CA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3005" r="22036" b="-2"/>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19" name="Rectangle 18">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Metin kutusu 7">
            <a:extLst>
              <a:ext uri="{FF2B5EF4-FFF2-40B4-BE49-F238E27FC236}">
                <a16:creationId xmlns:a16="http://schemas.microsoft.com/office/drawing/2014/main" id="{92C05FDA-D789-4104-9631-075E080A4894}"/>
              </a:ext>
            </a:extLst>
          </p:cNvPr>
          <p:cNvSpPr txBox="1"/>
          <p:nvPr/>
        </p:nvSpPr>
        <p:spPr>
          <a:xfrm>
            <a:off x="639098" y="2418735"/>
            <a:ext cx="6072776" cy="3811740"/>
          </a:xfrm>
          <a:prstGeom prst="rect">
            <a:avLst/>
          </a:prstGeom>
        </p:spPr>
        <p:txBody>
          <a:bodyPr vert="horz" lIns="91440" tIns="45720" rIns="91440" bIns="45720" rtlCol="0" anchor="ctr">
            <a:normAutofit/>
          </a:bodyPr>
          <a:lstStyle/>
          <a:p>
            <a:pPr>
              <a:lnSpc>
                <a:spcPct val="90000"/>
              </a:lnSpc>
              <a:spcBef>
                <a:spcPts val="1000"/>
              </a:spcBef>
              <a:buClr>
                <a:schemeClr val="accent1"/>
              </a:buClr>
              <a:buSzPct val="80000"/>
              <a:buFont typeface="Wingdings 3" charset="2"/>
              <a:buChar char=""/>
            </a:pPr>
            <a:r>
              <a:rPr lang="en-US" sz="2400" dirty="0">
                <a:solidFill>
                  <a:srgbClr val="FFFFFF"/>
                </a:solidFill>
                <a:latin typeface="Times New Roman" panose="02020603050405020304" pitchFamily="18" charset="0"/>
                <a:cs typeface="Times New Roman" panose="02020603050405020304" pitchFamily="18" charset="0"/>
              </a:rPr>
              <a:t>These brands are important because of their cash-generating potential. This means they have a higher market share in a slow growing industry. Very little investment is required for these brands, and funds from them are used to feed the Stars or Question Marks.</a:t>
            </a:r>
          </a:p>
          <a:p>
            <a:pPr>
              <a:lnSpc>
                <a:spcPct val="90000"/>
              </a:lnSpc>
              <a:spcBef>
                <a:spcPts val="1000"/>
              </a:spcBef>
              <a:buClr>
                <a:schemeClr val="accent1"/>
              </a:buClr>
              <a:buSzPct val="80000"/>
              <a:buFont typeface="Wingdings 3" charset="2"/>
              <a:buChar char=""/>
            </a:pPr>
            <a:endParaRPr lang="en-US" sz="1500" dirty="0">
              <a:solidFill>
                <a:srgbClr val="FFFFFF"/>
              </a:solidFill>
            </a:endParaRPr>
          </a:p>
        </p:txBody>
      </p:sp>
      <p:pic>
        <p:nvPicPr>
          <p:cNvPr id="4" name="Picture 3" descr="Diagram&#10;&#10;Description automatically generated">
            <a:extLst>
              <a:ext uri="{FF2B5EF4-FFF2-40B4-BE49-F238E27FC236}">
                <a16:creationId xmlns:a16="http://schemas.microsoft.com/office/drawing/2014/main" id="{9F26DBFB-CC80-4724-AFEA-15027673C4AF}"/>
              </a:ext>
            </a:extLst>
          </p:cNvPr>
          <p:cNvPicPr>
            <a:picLocks noChangeAspect="1"/>
          </p:cNvPicPr>
          <p:nvPr/>
        </p:nvPicPr>
        <p:blipFill rotWithShape="1">
          <a:blip r:embed="rId4" cstate="print">
            <a:alphaModFix amt="50000"/>
            <a:extLst>
              <a:ext uri="{28A0092B-C50C-407E-A947-70E740481C1C}">
                <a14:useLocalDpi xmlns:a14="http://schemas.microsoft.com/office/drawing/2010/main" val="0"/>
              </a:ext>
            </a:extLst>
          </a:blip>
          <a:srcRect l="24345" t="2265" r="29608" b="28906"/>
          <a:stretch/>
        </p:blipFill>
        <p:spPr>
          <a:xfrm>
            <a:off x="10297683" y="5866935"/>
            <a:ext cx="1843214" cy="888243"/>
          </a:xfrm>
          <a:prstGeom prst="rect">
            <a:avLst/>
          </a:prstGeom>
          <a:effectLst>
            <a:softEdge rad="0"/>
          </a:effectLst>
        </p:spPr>
      </p:pic>
    </p:spTree>
    <p:extLst>
      <p:ext uri="{BB962C8B-B14F-4D97-AF65-F5344CB8AC3E}">
        <p14:creationId xmlns:p14="http://schemas.microsoft.com/office/powerpoint/2010/main" val="1148687012"/>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Kar Payı">
  <a:themeElements>
    <a:clrScheme name="Kar Payı">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Kar Payı">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Kar Payı">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378</TotalTime>
  <Words>1592</Words>
  <Application>Microsoft Office PowerPoint</Application>
  <PresentationFormat>Widescreen</PresentationFormat>
  <Paragraphs>184</Paragraphs>
  <Slides>30</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Arial</vt:lpstr>
      <vt:lpstr>Calibri</vt:lpstr>
      <vt:lpstr>Century Gothic</vt:lpstr>
      <vt:lpstr>Gill Sans MT</vt:lpstr>
      <vt:lpstr>montserrat</vt:lpstr>
      <vt:lpstr>Times New Roman</vt:lpstr>
      <vt:lpstr>Wingdings</vt:lpstr>
      <vt:lpstr>Wingdings 2</vt:lpstr>
      <vt:lpstr>Wingdings 3</vt:lpstr>
      <vt:lpstr>Ion Boardroom</vt:lpstr>
      <vt:lpstr>Kar Payı</vt:lpstr>
      <vt:lpstr>PowerPoint Presentation</vt:lpstr>
      <vt:lpstr>PowerPoint Presentation</vt:lpstr>
      <vt:lpstr>EFE MATRIX       </vt:lpstr>
      <vt:lpstr>PowerPoint Presentation</vt:lpstr>
      <vt:lpstr>IFE MATRIX</vt:lpstr>
      <vt:lpstr>PowerPoint Presentation</vt:lpstr>
      <vt:lpstr>PowerPoint Presentation</vt:lpstr>
      <vt:lpstr>Star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RESISTANCE TO CHANGE IN OUR EDUCATIONAL ORGANIZATION</vt:lpstr>
      <vt:lpstr> RESISTANCE TO CHANGE IN OUR EDUCATIONAL ORGANIZATION</vt:lpstr>
      <vt:lpstr>PowerPoint Presentation</vt:lpstr>
      <vt:lpstr>PowerPoint Presentation</vt:lpstr>
      <vt:lpstr>PowerPoint Presentation</vt:lpstr>
      <vt:lpstr>Quality</vt:lpstr>
      <vt:lpstr> </vt:lpstr>
      <vt:lpstr> </vt:lpstr>
      <vt:lpstr>TEACHER EVALUATION  </vt:lpstr>
      <vt:lpstr>Integrating Student Formative Assessment</vt:lpstr>
      <vt:lpstr>Relating Causes of Project Failure to an Organizational Strategic Business Framework</vt:lpstr>
      <vt:lpstr>Our 5-Years Strategic Planning​</vt:lpstr>
      <vt:lpstr>Strategic Planning Flow Chart Model</vt:lpstr>
      <vt:lpstr>DüşLER ATOLYESi WEB Sıte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vatanseray</dc:creator>
  <cp:lastModifiedBy>Ezgi Özarın</cp:lastModifiedBy>
  <cp:revision>47</cp:revision>
  <dcterms:created xsi:type="dcterms:W3CDTF">2021-05-16T12:44:37Z</dcterms:created>
  <dcterms:modified xsi:type="dcterms:W3CDTF">2021-05-24T12:11:02Z</dcterms:modified>
</cp:coreProperties>
</file>